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63" r:id="rId6"/>
    <p:sldId id="259" r:id="rId7"/>
    <p:sldId id="260" r:id="rId8"/>
    <p:sldId id="261" r:id="rId9"/>
    <p:sldId id="267" r:id="rId10"/>
    <p:sldId id="262" r:id="rId11"/>
    <p:sldId id="265" r:id="rId12"/>
  </p:sldIdLst>
  <p:sldSz cx="9144000" cy="5143500" type="screen16x9"/>
  <p:notesSz cx="6858000" cy="9144000"/>
  <p:embeddedFontLst>
    <p:embeddedFont>
      <p:font typeface="Noto Sans TC" panose="020B0604020202020204" charset="-128"/>
      <p:regular r:id="rId14"/>
      <p:bold r:id="rId15"/>
    </p:embeddedFont>
    <p:embeddedFont>
      <p:font typeface="Microsoft JhengHei" panose="020B0604030504040204" pitchFamily="34" charset="-120"/>
      <p:regular r:id="rId16"/>
      <p:bold r:id="rId17"/>
    </p:embeddedFont>
    <p:embeddedFont>
      <p:font typeface="Bebas Neue" panose="020B0606020202050201" pitchFamily="34" charset="0"/>
      <p:regular r:id="rId18"/>
    </p:embeddedFont>
    <p:embeddedFont>
      <p:font typeface="Exo" panose="020B0604020202020204" charset="0"/>
      <p:regular r:id="rId19"/>
      <p:bold r:id="rId20"/>
      <p:italic r:id="rId21"/>
      <p:boldItalic r:id="rId22"/>
    </p:embeddedFont>
    <p:embeddedFont>
      <p:font typeface="Exo Medium" panose="020B0604020202020204" charset="0"/>
      <p:regular r:id="rId23"/>
      <p:bold r:id="rId24"/>
      <p:italic r:id="rId25"/>
      <p:boldItalic r:id="rId26"/>
    </p:embeddedFont>
    <p:embeddedFont>
      <p:font typeface="Exo SemiBold" panose="020B0604020202020204" charset="0"/>
      <p:regular r:id="rId27"/>
      <p:bold r:id="rId28"/>
      <p:italic r:id="rId29"/>
      <p:boldItalic r:id="rId30"/>
    </p:embeddedFont>
    <p:embeddedFont>
      <p:font typeface="Orbitron" panose="020B0604020202020204" charset="0"/>
      <p:regular r:id="rId31"/>
      <p:bold r:id="rId32"/>
    </p:embeddedFont>
    <p:embeddedFont>
      <p:font typeface="Orbitron Black" panose="020B0604020202020204" charset="0"/>
      <p:bold r:id="rId33"/>
    </p:embeddedFont>
    <p:embeddedFont>
      <p:font typeface="Orbitron ExtraBold" panose="020B0604020202020204" charset="0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15"/>
  </p:normalViewPr>
  <p:slideViewPr>
    <p:cSldViewPr snapToGrid="0">
      <p:cViewPr varScale="1">
        <p:scale>
          <a:sx n="142" d="100"/>
          <a:sy n="142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6c20512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6c20512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865d5da17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7865d5da17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865d5da17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7865d5da17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26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7865d5da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7865d5da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7865d5da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7865d5da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3642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786555355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786555355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786555355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786555355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3349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7865553558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7865553558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865d5da1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7865d5da1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7865d5da17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7865d5da17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7865d5da17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7865d5da17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764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8975" y="50"/>
            <a:ext cx="5503500" cy="515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91525" y="1430925"/>
            <a:ext cx="4469400" cy="17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400">
                <a:solidFill>
                  <a:schemeClr val="lt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16200" y="3169875"/>
            <a:ext cx="4028100" cy="39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1247250" y="1546575"/>
            <a:ext cx="66495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subTitle" idx="1"/>
          </p:nvPr>
        </p:nvSpPr>
        <p:spPr>
          <a:xfrm>
            <a:off x="1676850" y="2855900"/>
            <a:ext cx="5790300" cy="443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title" hasCustomPrompt="1"/>
          </p:nvPr>
        </p:nvSpPr>
        <p:spPr>
          <a:xfrm>
            <a:off x="2684525" y="1306825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>
            <a:off x="1929675" y="23615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2"/>
          </p:nvPr>
        </p:nvSpPr>
        <p:spPr>
          <a:xfrm>
            <a:off x="1962150" y="445025"/>
            <a:ext cx="521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3"/>
          </p:nvPr>
        </p:nvSpPr>
        <p:spPr>
          <a:xfrm>
            <a:off x="1924775" y="192972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5508816" y="1306825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5"/>
          </p:nvPr>
        </p:nvSpPr>
        <p:spPr>
          <a:xfrm>
            <a:off x="4749075" y="23615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6"/>
          </p:nvPr>
        </p:nvSpPr>
        <p:spPr>
          <a:xfrm>
            <a:off x="4744175" y="192972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 hasCustomPrompt="1"/>
          </p:nvPr>
        </p:nvSpPr>
        <p:spPr>
          <a:xfrm>
            <a:off x="2684525" y="3068950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8"/>
          </p:nvPr>
        </p:nvSpPr>
        <p:spPr>
          <a:xfrm>
            <a:off x="1929675" y="4123711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9"/>
          </p:nvPr>
        </p:nvSpPr>
        <p:spPr>
          <a:xfrm>
            <a:off x="1924775" y="3691848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3" hasCustomPrompt="1"/>
          </p:nvPr>
        </p:nvSpPr>
        <p:spPr>
          <a:xfrm>
            <a:off x="5508816" y="3068950"/>
            <a:ext cx="816900" cy="593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4"/>
          </p:nvPr>
        </p:nvSpPr>
        <p:spPr>
          <a:xfrm>
            <a:off x="4749075" y="4123711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5"/>
          </p:nvPr>
        </p:nvSpPr>
        <p:spPr>
          <a:xfrm>
            <a:off x="4744175" y="3691848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458125" y="1188100"/>
            <a:ext cx="62277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715100" y="2328950"/>
            <a:ext cx="4066800" cy="8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715100" y="1671375"/>
            <a:ext cx="406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subTitle" idx="1"/>
          </p:nvPr>
        </p:nvSpPr>
        <p:spPr>
          <a:xfrm>
            <a:off x="720000" y="2502500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2"/>
          </p:nvPr>
        </p:nvSpPr>
        <p:spPr>
          <a:xfrm>
            <a:off x="720000" y="3130975"/>
            <a:ext cx="23364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3"/>
          </p:nvPr>
        </p:nvSpPr>
        <p:spPr>
          <a:xfrm>
            <a:off x="3403800" y="3130975"/>
            <a:ext cx="23364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ubTitle" idx="4"/>
          </p:nvPr>
        </p:nvSpPr>
        <p:spPr>
          <a:xfrm>
            <a:off x="6087600" y="3130975"/>
            <a:ext cx="23364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ubTitle" idx="5"/>
          </p:nvPr>
        </p:nvSpPr>
        <p:spPr>
          <a:xfrm>
            <a:off x="3403800" y="2502500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ubTitle" idx="6"/>
          </p:nvPr>
        </p:nvSpPr>
        <p:spPr>
          <a:xfrm>
            <a:off x="6087600" y="2502500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ubTitle" idx="1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ubTitle" idx="2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ubTitle" idx="3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4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5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ubTitle" idx="6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subTitle" idx="1"/>
          </p:nvPr>
        </p:nvSpPr>
        <p:spPr>
          <a:xfrm>
            <a:off x="1195875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2"/>
          </p:nvPr>
        </p:nvSpPr>
        <p:spPr>
          <a:xfrm>
            <a:off x="119586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3"/>
          </p:nvPr>
        </p:nvSpPr>
        <p:spPr>
          <a:xfrm>
            <a:off x="508104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4"/>
          </p:nvPr>
        </p:nvSpPr>
        <p:spPr>
          <a:xfrm>
            <a:off x="119586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5"/>
          </p:nvPr>
        </p:nvSpPr>
        <p:spPr>
          <a:xfrm>
            <a:off x="508104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6"/>
          </p:nvPr>
        </p:nvSpPr>
        <p:spPr>
          <a:xfrm>
            <a:off x="1195875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7"/>
          </p:nvPr>
        </p:nvSpPr>
        <p:spPr>
          <a:xfrm>
            <a:off x="5081050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8"/>
          </p:nvPr>
        </p:nvSpPr>
        <p:spPr>
          <a:xfrm>
            <a:off x="5081050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subTitle" idx="1"/>
          </p:nvPr>
        </p:nvSpPr>
        <p:spPr>
          <a:xfrm>
            <a:off x="7200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2"/>
          </p:nvPr>
        </p:nvSpPr>
        <p:spPr>
          <a:xfrm>
            <a:off x="34038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3"/>
          </p:nvPr>
        </p:nvSpPr>
        <p:spPr>
          <a:xfrm>
            <a:off x="5988600" y="1861213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4"/>
          </p:nvPr>
        </p:nvSpPr>
        <p:spPr>
          <a:xfrm>
            <a:off x="720000" y="3510638"/>
            <a:ext cx="2435400" cy="621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5"/>
          </p:nvPr>
        </p:nvSpPr>
        <p:spPr>
          <a:xfrm>
            <a:off x="3304800" y="3511688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6"/>
          </p:nvPr>
        </p:nvSpPr>
        <p:spPr>
          <a:xfrm>
            <a:off x="5988600" y="3511688"/>
            <a:ext cx="2435400" cy="61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7"/>
          </p:nvPr>
        </p:nvSpPr>
        <p:spPr>
          <a:xfrm>
            <a:off x="715100" y="1454538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8"/>
          </p:nvPr>
        </p:nvSpPr>
        <p:spPr>
          <a:xfrm>
            <a:off x="3403800" y="1454563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ubTitle" idx="9"/>
          </p:nvPr>
        </p:nvSpPr>
        <p:spPr>
          <a:xfrm>
            <a:off x="5993500" y="1454563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13"/>
          </p:nvPr>
        </p:nvSpPr>
        <p:spPr>
          <a:xfrm>
            <a:off x="7151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4"/>
          </p:nvPr>
        </p:nvSpPr>
        <p:spPr>
          <a:xfrm>
            <a:off x="33048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5"/>
          </p:nvPr>
        </p:nvSpPr>
        <p:spPr>
          <a:xfrm>
            <a:off x="5993500" y="3104638"/>
            <a:ext cx="2435400" cy="5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6144750" y="2080650"/>
            <a:ext cx="2283900" cy="7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6144750" y="1443225"/>
            <a:ext cx="2283900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144750" y="2877525"/>
            <a:ext cx="2283900" cy="841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  <a:latin typeface="Exo SemiBold"/>
                <a:ea typeface="Exo SemiBold"/>
                <a:cs typeface="Exo SemiBold"/>
                <a:sym typeface="Ex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title" hasCustomPrompt="1"/>
          </p:nvPr>
        </p:nvSpPr>
        <p:spPr>
          <a:xfrm>
            <a:off x="4582300" y="683938"/>
            <a:ext cx="38466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0" name="Google Shape;110;p21"/>
          <p:cNvSpPr txBox="1">
            <a:spLocks noGrp="1"/>
          </p:cNvSpPr>
          <p:nvPr>
            <p:ph type="subTitle" idx="1"/>
          </p:nvPr>
        </p:nvSpPr>
        <p:spPr>
          <a:xfrm>
            <a:off x="4582300" y="1389965"/>
            <a:ext cx="38466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title" idx="2" hasCustomPrompt="1"/>
          </p:nvPr>
        </p:nvSpPr>
        <p:spPr>
          <a:xfrm>
            <a:off x="4582300" y="2018043"/>
            <a:ext cx="38466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3"/>
          </p:nvPr>
        </p:nvSpPr>
        <p:spPr>
          <a:xfrm>
            <a:off x="4582300" y="2724070"/>
            <a:ext cx="38466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title" idx="4" hasCustomPrompt="1"/>
          </p:nvPr>
        </p:nvSpPr>
        <p:spPr>
          <a:xfrm>
            <a:off x="4582300" y="3352148"/>
            <a:ext cx="38466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5"/>
          </p:nvPr>
        </p:nvSpPr>
        <p:spPr>
          <a:xfrm>
            <a:off x="4582300" y="4058175"/>
            <a:ext cx="38466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2772000" cy="8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>
            <a:spLocks noGrp="1"/>
          </p:cNvSpPr>
          <p:nvPr>
            <p:ph type="ctrTitle"/>
          </p:nvPr>
        </p:nvSpPr>
        <p:spPr>
          <a:xfrm>
            <a:off x="2569900" y="535000"/>
            <a:ext cx="40041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subTitle" idx="1"/>
          </p:nvPr>
        </p:nvSpPr>
        <p:spPr>
          <a:xfrm>
            <a:off x="2741800" y="1532800"/>
            <a:ext cx="3660300" cy="393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0" name="Google Shape;120;p23"/>
          <p:cNvSpPr txBox="1"/>
          <p:nvPr/>
        </p:nvSpPr>
        <p:spPr>
          <a:xfrm>
            <a:off x="1446625" y="3992900"/>
            <a:ext cx="602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CREDITS: This presentation template was created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, including icons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b="1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rPr>
              <a:t>and infographics &amp; images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lt1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dk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/>
          <p:nvPr/>
        </p:nvSpPr>
        <p:spPr>
          <a:xfrm>
            <a:off x="493550" y="-616012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4"/>
          <p:cNvSpPr/>
          <p:nvPr/>
        </p:nvSpPr>
        <p:spPr>
          <a:xfrm flipH="1">
            <a:off x="8132276" y="4414700"/>
            <a:ext cx="828900" cy="8289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4"/>
          <p:cNvSpPr/>
          <p:nvPr/>
        </p:nvSpPr>
        <p:spPr>
          <a:xfrm flipH="1">
            <a:off x="7638655" y="4414700"/>
            <a:ext cx="828900" cy="8289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/>
          <p:nvPr/>
        </p:nvSpPr>
        <p:spPr>
          <a:xfrm>
            <a:off x="-709042" y="4239800"/>
            <a:ext cx="1790100" cy="204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24"/>
          <p:cNvGrpSpPr/>
          <p:nvPr/>
        </p:nvGrpSpPr>
        <p:grpSpPr>
          <a:xfrm>
            <a:off x="7115840" y="219912"/>
            <a:ext cx="1716221" cy="557144"/>
            <a:chOff x="5088131" y="4406031"/>
            <a:chExt cx="1876882" cy="609300"/>
          </a:xfrm>
        </p:grpSpPr>
        <p:sp>
          <p:nvSpPr>
            <p:cNvPr id="127" name="Google Shape;127;p24"/>
            <p:cNvSpPr/>
            <p:nvPr/>
          </p:nvSpPr>
          <p:spPr>
            <a:xfrm rot="5400000">
              <a:off x="6355713" y="4406031"/>
              <a:ext cx="609300" cy="609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4"/>
            <p:cNvSpPr/>
            <p:nvPr/>
          </p:nvSpPr>
          <p:spPr>
            <a:xfrm rot="5400000">
              <a:off x="5088131" y="4406031"/>
              <a:ext cx="609300" cy="609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4"/>
            <p:cNvSpPr/>
            <p:nvPr/>
          </p:nvSpPr>
          <p:spPr>
            <a:xfrm rot="5400000">
              <a:off x="5789844" y="4473410"/>
              <a:ext cx="474000" cy="474000"/>
            </a:xfrm>
            <a:prstGeom prst="mathMultiply">
              <a:avLst>
                <a:gd name="adj1" fmla="val 2352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24"/>
          <p:cNvSpPr/>
          <p:nvPr/>
        </p:nvSpPr>
        <p:spPr>
          <a:xfrm>
            <a:off x="-1002125" y="4663014"/>
            <a:ext cx="1802400" cy="20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accent2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/>
          <p:nvPr/>
        </p:nvSpPr>
        <p:spPr>
          <a:xfrm>
            <a:off x="7056275" y="4552613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25"/>
          <p:cNvGrpSpPr/>
          <p:nvPr/>
        </p:nvGrpSpPr>
        <p:grpSpPr>
          <a:xfrm rot="10800000">
            <a:off x="4" y="4"/>
            <a:ext cx="923400" cy="1846691"/>
            <a:chOff x="2011479" y="6804604"/>
            <a:chExt cx="923400" cy="1846691"/>
          </a:xfrm>
        </p:grpSpPr>
        <p:sp>
          <p:nvSpPr>
            <p:cNvPr id="134" name="Google Shape;134;p25"/>
            <p:cNvSpPr/>
            <p:nvPr/>
          </p:nvSpPr>
          <p:spPr>
            <a:xfrm rot="-5400000">
              <a:off x="2011479" y="7727896"/>
              <a:ext cx="923400" cy="9234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5"/>
            <p:cNvSpPr/>
            <p:nvPr/>
          </p:nvSpPr>
          <p:spPr>
            <a:xfrm rot="-5400000">
              <a:off x="2011479" y="6804604"/>
              <a:ext cx="923400" cy="923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25"/>
          <p:cNvSpPr/>
          <p:nvPr/>
        </p:nvSpPr>
        <p:spPr>
          <a:xfrm flipH="1">
            <a:off x="7704151" y="-278300"/>
            <a:ext cx="813300" cy="8133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5"/>
          <p:cNvSpPr/>
          <p:nvPr/>
        </p:nvSpPr>
        <p:spPr>
          <a:xfrm flipH="1">
            <a:off x="7219761" y="-278300"/>
            <a:ext cx="813300" cy="8133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038100"/>
            <a:ext cx="41838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1290763" y="2629525"/>
            <a:ext cx="2907600" cy="5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4945638" y="2629525"/>
            <a:ext cx="2907600" cy="5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1290763" y="3044375"/>
            <a:ext cx="2907600" cy="12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4945638" y="3044375"/>
            <a:ext cx="2907600" cy="12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8800" cy="7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597600" cy="10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720000" y="1743500"/>
            <a:ext cx="3322200" cy="28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3903550" y="1635150"/>
            <a:ext cx="4525500" cy="20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9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83450" y="1445925"/>
            <a:ext cx="4506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83450" y="2287713"/>
            <a:ext cx="4506300" cy="14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580500" cy="1085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rbitron Black"/>
              <a:buNone/>
              <a:defRPr sz="3500">
                <a:solidFill>
                  <a:schemeClr val="lt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bitron Black"/>
              <a:buNone/>
              <a:defRPr sz="3500">
                <a:solidFill>
                  <a:schemeClr val="dk1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●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Char char="○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Exo Medium"/>
              <a:buChar char="■"/>
              <a:defRPr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6"/>
          <p:cNvPicPr preferRelativeResize="0"/>
          <p:nvPr/>
        </p:nvPicPr>
        <p:blipFill rotWithShape="1">
          <a:blip r:embed="rId3">
            <a:alphaModFix amt="61000"/>
          </a:blip>
          <a:srcRect l="26270" r="26275"/>
          <a:stretch/>
        </p:blipFill>
        <p:spPr>
          <a:xfrm>
            <a:off x="5480575" y="8000"/>
            <a:ext cx="365947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>
            <a:spLocks noGrp="1"/>
          </p:cNvSpPr>
          <p:nvPr>
            <p:ph type="sldNum" idx="4294967295"/>
          </p:nvPr>
        </p:nvSpPr>
        <p:spPr>
          <a:xfrm>
            <a:off x="38038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ctrTitle"/>
          </p:nvPr>
        </p:nvSpPr>
        <p:spPr>
          <a:xfrm>
            <a:off x="791525" y="1430925"/>
            <a:ext cx="4469400" cy="17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 b="1" dirty="0" err="1">
                <a:latin typeface="Microsoft JhengHei" panose="020B0604030504040204" pitchFamily="34" charset="-120"/>
                <a:ea typeface="Microsoft JhengHei" panose="020B0604030504040204" pitchFamily="34" charset="-120"/>
                <a:cs typeface="Roboto Condensed"/>
                <a:sym typeface="Roboto Condensed"/>
              </a:rPr>
              <a:t>共振</a:t>
            </a:r>
            <a:endParaRPr sz="51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APP開發投稿</a:t>
            </a:r>
            <a:endParaRPr sz="51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45" name="Google Shape;145;p26"/>
          <p:cNvSpPr txBox="1">
            <a:spLocks noGrp="1"/>
          </p:cNvSpPr>
          <p:nvPr>
            <p:ph type="subTitle" idx="1"/>
          </p:nvPr>
        </p:nvSpPr>
        <p:spPr>
          <a:xfrm>
            <a:off x="916200" y="3169875"/>
            <a:ext cx="3024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Roboto"/>
                <a:sym typeface="Roboto"/>
              </a:rPr>
              <a:t>投稿人：嘉義分校-105854797-林彥廷</a:t>
            </a:r>
            <a:endParaRPr b="0" dirty="0">
              <a:latin typeface="Microsoft JhengHei" panose="020B0604030504040204" pitchFamily="34" charset="-120"/>
              <a:ea typeface="Microsoft JhengHei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146" name="Google Shape;146;p26"/>
          <p:cNvSpPr/>
          <p:nvPr/>
        </p:nvSpPr>
        <p:spPr>
          <a:xfrm flipH="1">
            <a:off x="350813" y="4006250"/>
            <a:ext cx="847500" cy="8475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6"/>
          <p:cNvSpPr/>
          <p:nvPr/>
        </p:nvSpPr>
        <p:spPr>
          <a:xfrm flipH="1">
            <a:off x="-153965" y="4006250"/>
            <a:ext cx="847500" cy="8475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6"/>
          <p:cNvSpPr/>
          <p:nvPr/>
        </p:nvSpPr>
        <p:spPr>
          <a:xfrm rot="5400000">
            <a:off x="1482063" y="394756"/>
            <a:ext cx="609300" cy="609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6"/>
          <p:cNvSpPr/>
          <p:nvPr/>
        </p:nvSpPr>
        <p:spPr>
          <a:xfrm rot="5400000">
            <a:off x="214481" y="394756"/>
            <a:ext cx="609300" cy="60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6"/>
          <p:cNvSpPr/>
          <p:nvPr/>
        </p:nvSpPr>
        <p:spPr>
          <a:xfrm rot="5400000">
            <a:off x="916194" y="462135"/>
            <a:ext cx="474000" cy="474000"/>
          </a:xfrm>
          <a:prstGeom prst="mathMultiply">
            <a:avLst>
              <a:gd name="adj1" fmla="val 2352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6"/>
          <p:cNvSpPr/>
          <p:nvPr/>
        </p:nvSpPr>
        <p:spPr>
          <a:xfrm>
            <a:off x="4864000" y="4686681"/>
            <a:ext cx="1741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6"/>
          <p:cNvSpPr/>
          <p:nvPr/>
        </p:nvSpPr>
        <p:spPr>
          <a:xfrm>
            <a:off x="5230275" y="4251500"/>
            <a:ext cx="16872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6"/>
          <p:cNvSpPr/>
          <p:nvPr/>
        </p:nvSpPr>
        <p:spPr>
          <a:xfrm>
            <a:off x="5366200" y="289000"/>
            <a:ext cx="766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6"/>
          <p:cNvSpPr/>
          <p:nvPr/>
        </p:nvSpPr>
        <p:spPr>
          <a:xfrm>
            <a:off x="5403400" y="720050"/>
            <a:ext cx="1202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6"/>
          <p:cNvSpPr/>
          <p:nvPr/>
        </p:nvSpPr>
        <p:spPr>
          <a:xfrm rot="10800000">
            <a:off x="3940600" y="-21650"/>
            <a:ext cx="923400" cy="9234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6"/>
          <p:cNvSpPr/>
          <p:nvPr/>
        </p:nvSpPr>
        <p:spPr>
          <a:xfrm rot="10800000">
            <a:off x="3017309" y="-21650"/>
            <a:ext cx="923400" cy="923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6"/>
          <p:cNvSpPr/>
          <p:nvPr/>
        </p:nvSpPr>
        <p:spPr>
          <a:xfrm>
            <a:off x="-630525" y="1337588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6"/>
          <p:cNvSpPr/>
          <p:nvPr/>
        </p:nvSpPr>
        <p:spPr>
          <a:xfrm>
            <a:off x="5366200" y="2557200"/>
            <a:ext cx="10419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6"/>
          <p:cNvSpPr/>
          <p:nvPr/>
        </p:nvSpPr>
        <p:spPr>
          <a:xfrm>
            <a:off x="5433050" y="3190625"/>
            <a:ext cx="548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5366200" y="2375850"/>
            <a:ext cx="15171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6"/>
          <p:cNvSpPr/>
          <p:nvPr/>
        </p:nvSpPr>
        <p:spPr>
          <a:xfrm rot="-5400000">
            <a:off x="3520875" y="4729700"/>
            <a:ext cx="859200" cy="2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6"/>
          <p:cNvSpPr/>
          <p:nvPr/>
        </p:nvSpPr>
        <p:spPr>
          <a:xfrm rot="-5400000">
            <a:off x="3011950" y="4640425"/>
            <a:ext cx="991500" cy="21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6"/>
          <p:cNvSpPr/>
          <p:nvPr/>
        </p:nvSpPr>
        <p:spPr>
          <a:xfrm>
            <a:off x="5246050" y="1029725"/>
            <a:ext cx="15171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6"/>
          <p:cNvSpPr/>
          <p:nvPr/>
        </p:nvSpPr>
        <p:spPr>
          <a:xfrm>
            <a:off x="5260925" y="1638625"/>
            <a:ext cx="981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4993325" y="3813488"/>
            <a:ext cx="15171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45;p26">
            <a:extLst>
              <a:ext uri="{FF2B5EF4-FFF2-40B4-BE49-F238E27FC236}">
                <a16:creationId xmlns:a16="http://schemas.microsoft.com/office/drawing/2014/main" id="{FD8C4160-6937-547A-838D-A9E050BB1B0B}"/>
              </a:ext>
            </a:extLst>
          </p:cNvPr>
          <p:cNvSpPr txBox="1">
            <a:spLocks/>
          </p:cNvSpPr>
          <p:nvPr/>
        </p:nvSpPr>
        <p:spPr>
          <a:xfrm>
            <a:off x="908039" y="3741529"/>
            <a:ext cx="1517100" cy="39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3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Medium"/>
              <a:buNone/>
              <a:defRPr sz="18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Medium"/>
              <a:buNone/>
              <a:defRPr sz="18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Medium"/>
              <a:buNone/>
              <a:defRPr sz="18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Medium"/>
              <a:buNone/>
              <a:defRPr sz="18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Medium"/>
              <a:buNone/>
              <a:defRPr sz="18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Medium"/>
              <a:buNone/>
              <a:defRPr sz="18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Medium"/>
              <a:buNone/>
              <a:defRPr sz="18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Medium"/>
              <a:buNone/>
              <a:defRPr sz="18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>
            <a:pPr marL="0" indent="0" algn="l"/>
            <a:r>
              <a:rPr lang="zh-TW" altLang="en-US" b="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Roboto"/>
                <a:sym typeface="Roboto"/>
              </a:rPr>
              <a:t>指導老師：</a:t>
            </a:r>
            <a:r>
              <a:rPr lang="zh-TW" altLang="en-US" b="0" i="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郭木琳</a:t>
            </a:r>
            <a:endParaRPr lang="zh-TW" altLang="en-US" b="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>
            <a:spLocks noGrp="1"/>
          </p:cNvSpPr>
          <p:nvPr>
            <p:ph type="title"/>
          </p:nvPr>
        </p:nvSpPr>
        <p:spPr>
          <a:xfrm>
            <a:off x="0" y="61000"/>
            <a:ext cx="17265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結果畫面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98" name="Google Shape;298;p32"/>
          <p:cNvSpPr/>
          <p:nvPr/>
        </p:nvSpPr>
        <p:spPr>
          <a:xfrm>
            <a:off x="0" y="4924275"/>
            <a:ext cx="1312800" cy="7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2"/>
          <p:cNvSpPr/>
          <p:nvPr/>
        </p:nvSpPr>
        <p:spPr>
          <a:xfrm flipH="1">
            <a:off x="7845250" y="4686675"/>
            <a:ext cx="1312800" cy="23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2"/>
          <p:cNvSpPr/>
          <p:nvPr/>
        </p:nvSpPr>
        <p:spPr>
          <a:xfrm flipH="1">
            <a:off x="8182550" y="289000"/>
            <a:ext cx="9723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16AB10E-89FB-F91A-17F2-54F93938D3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1599" y="1057727"/>
            <a:ext cx="7792392" cy="303063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>
            <a:spLocks noGrp="1"/>
          </p:cNvSpPr>
          <p:nvPr>
            <p:ph type="title"/>
          </p:nvPr>
        </p:nvSpPr>
        <p:spPr>
          <a:xfrm>
            <a:off x="0" y="61000"/>
            <a:ext cx="17265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結果畫面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98" name="Google Shape;298;p32"/>
          <p:cNvSpPr/>
          <p:nvPr/>
        </p:nvSpPr>
        <p:spPr>
          <a:xfrm>
            <a:off x="0" y="4924275"/>
            <a:ext cx="1312800" cy="7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99" name="Google Shape;299;p32"/>
          <p:cNvSpPr/>
          <p:nvPr/>
        </p:nvSpPr>
        <p:spPr>
          <a:xfrm flipH="1">
            <a:off x="7845250" y="4686675"/>
            <a:ext cx="1312800" cy="23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00" name="Google Shape;300;p32"/>
          <p:cNvSpPr/>
          <p:nvPr/>
        </p:nvSpPr>
        <p:spPr>
          <a:xfrm flipH="1">
            <a:off x="8182550" y="289000"/>
            <a:ext cx="9723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16AB10E-89FB-F91A-17F2-54F93938D3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4996" y="1056645"/>
            <a:ext cx="7794007" cy="303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37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883450" y="1184932"/>
            <a:ext cx="4506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設計理念</a:t>
            </a:r>
            <a:endParaRPr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71" name="Google Shape;171;p27"/>
          <p:cNvSpPr txBox="1">
            <a:spLocks noGrp="1"/>
          </p:cNvSpPr>
          <p:nvPr>
            <p:ph type="subTitle" idx="1"/>
          </p:nvPr>
        </p:nvSpPr>
        <p:spPr>
          <a:xfrm>
            <a:off x="719492" y="2148827"/>
            <a:ext cx="4506300" cy="14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求職者在學習了一段時間後，常常會想知道自己學到的技能是否符合市場需求，或者心儀的職缺需要哪些技能。因此，我編寫了一個程式，從台灣最大的求職網站抓取最新的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技能要求資料</a:t>
            </a:r>
            <a:r>
              <a:rPr lang="e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，為求職者提供參考標準。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72" name="Google Shape;172;p27"/>
          <p:cNvSpPr/>
          <p:nvPr/>
        </p:nvSpPr>
        <p:spPr>
          <a:xfrm>
            <a:off x="-690750" y="264951"/>
            <a:ext cx="1349100" cy="13491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7"/>
          <p:cNvSpPr/>
          <p:nvPr/>
        </p:nvSpPr>
        <p:spPr>
          <a:xfrm flipH="1">
            <a:off x="4368699" y="264950"/>
            <a:ext cx="841800" cy="8418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/>
          <p:nvPr/>
        </p:nvSpPr>
        <p:spPr>
          <a:xfrm flipH="1">
            <a:off x="3867314" y="264950"/>
            <a:ext cx="841800" cy="8418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5828000" y="-4950"/>
            <a:ext cx="3315900" cy="51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27"/>
          <p:cNvPicPr preferRelativeResize="0"/>
          <p:nvPr/>
        </p:nvPicPr>
        <p:blipFill rotWithShape="1">
          <a:blip r:embed="rId3">
            <a:alphaModFix amt="60000"/>
          </a:blip>
          <a:srcRect l="27485" r="29535"/>
          <a:stretch/>
        </p:blipFill>
        <p:spPr>
          <a:xfrm flipH="1">
            <a:off x="5828225" y="-4975"/>
            <a:ext cx="3315999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/>
          <p:cNvSpPr/>
          <p:nvPr/>
        </p:nvSpPr>
        <p:spPr>
          <a:xfrm flipH="1">
            <a:off x="5350298" y="4681425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7"/>
          <p:cNvSpPr/>
          <p:nvPr/>
        </p:nvSpPr>
        <p:spPr>
          <a:xfrm flipH="1">
            <a:off x="5101187" y="4246243"/>
            <a:ext cx="13491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7"/>
          <p:cNvSpPr/>
          <p:nvPr/>
        </p:nvSpPr>
        <p:spPr>
          <a:xfrm flipH="1">
            <a:off x="5656014" y="122650"/>
            <a:ext cx="697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7"/>
          <p:cNvSpPr/>
          <p:nvPr/>
        </p:nvSpPr>
        <p:spPr>
          <a:xfrm flipH="1">
            <a:off x="5210515" y="553676"/>
            <a:ext cx="1094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7"/>
          <p:cNvSpPr/>
          <p:nvPr/>
        </p:nvSpPr>
        <p:spPr>
          <a:xfrm flipH="1">
            <a:off x="5348891" y="2178232"/>
            <a:ext cx="9927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7"/>
          <p:cNvSpPr/>
          <p:nvPr/>
        </p:nvSpPr>
        <p:spPr>
          <a:xfrm flipH="1">
            <a:off x="5210504" y="2811658"/>
            <a:ext cx="1067400" cy="2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7"/>
          <p:cNvSpPr/>
          <p:nvPr/>
        </p:nvSpPr>
        <p:spPr>
          <a:xfrm flipH="1">
            <a:off x="4986446" y="1919180"/>
            <a:ext cx="1445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7"/>
          <p:cNvSpPr/>
          <p:nvPr/>
        </p:nvSpPr>
        <p:spPr>
          <a:xfrm flipH="1">
            <a:off x="5437369" y="806852"/>
            <a:ext cx="10455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7"/>
          <p:cNvSpPr/>
          <p:nvPr/>
        </p:nvSpPr>
        <p:spPr>
          <a:xfrm flipH="1">
            <a:off x="5581850" y="3970598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7"/>
          <p:cNvSpPr/>
          <p:nvPr/>
        </p:nvSpPr>
        <p:spPr>
          <a:xfrm flipH="1">
            <a:off x="5513025" y="3553309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7"/>
          <p:cNvSpPr/>
          <p:nvPr/>
        </p:nvSpPr>
        <p:spPr>
          <a:xfrm flipH="1">
            <a:off x="5581802" y="1721017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7"/>
          <p:cNvSpPr/>
          <p:nvPr/>
        </p:nvSpPr>
        <p:spPr>
          <a:xfrm flipH="1">
            <a:off x="841548" y="4301700"/>
            <a:ext cx="841800" cy="841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7"/>
          <p:cNvSpPr/>
          <p:nvPr/>
        </p:nvSpPr>
        <p:spPr>
          <a:xfrm flipH="1">
            <a:off x="11" y="4301700"/>
            <a:ext cx="841800" cy="841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883450" y="1184932"/>
            <a:ext cx="4506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設計理念</a:t>
            </a:r>
            <a:endParaRPr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71" name="Google Shape;171;p27"/>
          <p:cNvSpPr txBox="1">
            <a:spLocks noGrp="1"/>
          </p:cNvSpPr>
          <p:nvPr>
            <p:ph type="subTitle" idx="1"/>
          </p:nvPr>
        </p:nvSpPr>
        <p:spPr>
          <a:xfrm>
            <a:off x="719492" y="2142967"/>
            <a:ext cx="4506300" cy="14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除此之外，此程式可以讓求職者勾選自己會的技能，並藉此反向查找職缺。可以幫助使用者找到符合自己的工作，進一步加速求職的速度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72" name="Google Shape;172;p27"/>
          <p:cNvSpPr/>
          <p:nvPr/>
        </p:nvSpPr>
        <p:spPr>
          <a:xfrm>
            <a:off x="-690750" y="264951"/>
            <a:ext cx="1349100" cy="13491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7"/>
          <p:cNvSpPr/>
          <p:nvPr/>
        </p:nvSpPr>
        <p:spPr>
          <a:xfrm flipH="1">
            <a:off x="4368699" y="264950"/>
            <a:ext cx="841800" cy="8418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/>
          <p:nvPr/>
        </p:nvSpPr>
        <p:spPr>
          <a:xfrm flipH="1">
            <a:off x="3867314" y="264950"/>
            <a:ext cx="841800" cy="8418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5828000" y="-4950"/>
            <a:ext cx="3315900" cy="51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27"/>
          <p:cNvPicPr preferRelativeResize="0"/>
          <p:nvPr/>
        </p:nvPicPr>
        <p:blipFill rotWithShape="1">
          <a:blip r:embed="rId3">
            <a:alphaModFix amt="60000"/>
          </a:blip>
          <a:srcRect l="27485" r="29535"/>
          <a:stretch/>
        </p:blipFill>
        <p:spPr>
          <a:xfrm flipH="1">
            <a:off x="5828225" y="-4975"/>
            <a:ext cx="3315999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/>
          <p:cNvSpPr/>
          <p:nvPr/>
        </p:nvSpPr>
        <p:spPr>
          <a:xfrm flipH="1">
            <a:off x="5350298" y="4681425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7"/>
          <p:cNvSpPr/>
          <p:nvPr/>
        </p:nvSpPr>
        <p:spPr>
          <a:xfrm flipH="1">
            <a:off x="5101187" y="4246243"/>
            <a:ext cx="13491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7"/>
          <p:cNvSpPr/>
          <p:nvPr/>
        </p:nvSpPr>
        <p:spPr>
          <a:xfrm flipH="1">
            <a:off x="5656014" y="122650"/>
            <a:ext cx="6978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7"/>
          <p:cNvSpPr/>
          <p:nvPr/>
        </p:nvSpPr>
        <p:spPr>
          <a:xfrm flipH="1">
            <a:off x="5210515" y="553676"/>
            <a:ext cx="10944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7"/>
          <p:cNvSpPr/>
          <p:nvPr/>
        </p:nvSpPr>
        <p:spPr>
          <a:xfrm flipH="1">
            <a:off x="5348891" y="2178232"/>
            <a:ext cx="9927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7"/>
          <p:cNvSpPr/>
          <p:nvPr/>
        </p:nvSpPr>
        <p:spPr>
          <a:xfrm flipH="1">
            <a:off x="5210504" y="2811658"/>
            <a:ext cx="1067400" cy="2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7"/>
          <p:cNvSpPr/>
          <p:nvPr/>
        </p:nvSpPr>
        <p:spPr>
          <a:xfrm flipH="1">
            <a:off x="4986446" y="1919180"/>
            <a:ext cx="1445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7"/>
          <p:cNvSpPr/>
          <p:nvPr/>
        </p:nvSpPr>
        <p:spPr>
          <a:xfrm flipH="1">
            <a:off x="5437369" y="806852"/>
            <a:ext cx="10455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7"/>
          <p:cNvSpPr/>
          <p:nvPr/>
        </p:nvSpPr>
        <p:spPr>
          <a:xfrm flipH="1">
            <a:off x="5581850" y="3970598"/>
            <a:ext cx="13929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7"/>
          <p:cNvSpPr/>
          <p:nvPr/>
        </p:nvSpPr>
        <p:spPr>
          <a:xfrm flipH="1">
            <a:off x="5513025" y="3553309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7"/>
          <p:cNvSpPr/>
          <p:nvPr/>
        </p:nvSpPr>
        <p:spPr>
          <a:xfrm flipH="1">
            <a:off x="5581802" y="1721017"/>
            <a:ext cx="10674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7"/>
          <p:cNvSpPr/>
          <p:nvPr/>
        </p:nvSpPr>
        <p:spPr>
          <a:xfrm flipH="1">
            <a:off x="841548" y="4301700"/>
            <a:ext cx="841800" cy="841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7"/>
          <p:cNvSpPr/>
          <p:nvPr/>
        </p:nvSpPr>
        <p:spPr>
          <a:xfrm flipH="1">
            <a:off x="11" y="4301700"/>
            <a:ext cx="841800" cy="841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65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/>
          <p:nvPr/>
        </p:nvSpPr>
        <p:spPr>
          <a:xfrm>
            <a:off x="4536750" y="0"/>
            <a:ext cx="46071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body" idx="1"/>
          </p:nvPr>
        </p:nvSpPr>
        <p:spPr>
          <a:xfrm>
            <a:off x="704875" y="1583950"/>
            <a:ext cx="3322200" cy="28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  <a:cs typeface="Noto Sans TC"/>
                <a:sym typeface="Noto Sans TC"/>
              </a:rPr>
              <a:t>透過簡單的幾個步驟，便可以查詢自己想要的職缺與相關技能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  <a:cs typeface="Noto Sans TC"/>
              <a:sym typeface="Noto Sans TC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oto Sans TC"/>
              <a:buChar char="●"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  <a:cs typeface="Noto Sans TC"/>
                <a:sym typeface="Noto Sans TC"/>
              </a:rPr>
              <a:t>輸入要查詢的職缺關鍵字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  <a:cs typeface="Noto Sans TC"/>
              <a:sym typeface="Noto Sans TC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TC"/>
              <a:buChar char="●"/>
            </a:pPr>
            <a:r>
              <a:rPr lang="e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Noto Sans TC"/>
                <a:sym typeface="Noto Sans TC"/>
              </a:rPr>
              <a:t>輸入你想要查詢的104求職網頁頁數（依照查詢速度的快慢，調整數字大小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Noto Sans TC"/>
                <a:sym typeface="Noto Sans TC"/>
              </a:rPr>
              <a:t>，建議從五頁開始</a:t>
            </a:r>
            <a:r>
              <a:rPr lang="e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Noto Sans TC"/>
                <a:sym typeface="Noto Sans TC"/>
              </a:rPr>
              <a:t>）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  <a:cs typeface="Noto Sans TC"/>
              <a:sym typeface="Noto Sans TC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TC"/>
              <a:buChar char="●"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  <a:cs typeface="Noto Sans TC"/>
                <a:sym typeface="Noto Sans TC"/>
              </a:rPr>
              <a:t>從下拉式選單，選擇你想要查詢的年資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  <a:cs typeface="Noto Sans TC"/>
              <a:sym typeface="Noto Sans TC"/>
            </a:endParaRPr>
          </a:p>
        </p:txBody>
      </p:sp>
      <p:pic>
        <p:nvPicPr>
          <p:cNvPr id="196" name="Google Shape;196;p28"/>
          <p:cNvPicPr preferRelativeResize="0"/>
          <p:nvPr/>
        </p:nvPicPr>
        <p:blipFill rotWithShape="1">
          <a:blip r:embed="rId3">
            <a:alphaModFix amt="68000"/>
          </a:blip>
          <a:srcRect l="23428" r="15655"/>
          <a:stretch/>
        </p:blipFill>
        <p:spPr>
          <a:xfrm flipH="1">
            <a:off x="4536800" y="50"/>
            <a:ext cx="4607100" cy="51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8"/>
          <p:cNvSpPr/>
          <p:nvPr/>
        </p:nvSpPr>
        <p:spPr>
          <a:xfrm flipH="1">
            <a:off x="215151" y="4305691"/>
            <a:ext cx="753600" cy="7536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8"/>
          <p:cNvSpPr/>
          <p:nvPr/>
        </p:nvSpPr>
        <p:spPr>
          <a:xfrm flipH="1">
            <a:off x="-233620" y="4305691"/>
            <a:ext cx="753600" cy="7536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8"/>
          <p:cNvSpPr/>
          <p:nvPr/>
        </p:nvSpPr>
        <p:spPr>
          <a:xfrm>
            <a:off x="54525" y="-596262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8"/>
          <p:cNvSpPr/>
          <p:nvPr/>
        </p:nvSpPr>
        <p:spPr>
          <a:xfrm flipH="1">
            <a:off x="4410425" y="4540200"/>
            <a:ext cx="11220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8"/>
          <p:cNvSpPr/>
          <p:nvPr/>
        </p:nvSpPr>
        <p:spPr>
          <a:xfrm flipH="1">
            <a:off x="4410371" y="4091950"/>
            <a:ext cx="8238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8"/>
          <p:cNvSpPr/>
          <p:nvPr/>
        </p:nvSpPr>
        <p:spPr>
          <a:xfrm flipH="1">
            <a:off x="4519449" y="383950"/>
            <a:ext cx="7155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8"/>
          <p:cNvSpPr/>
          <p:nvPr/>
        </p:nvSpPr>
        <p:spPr>
          <a:xfrm flipH="1">
            <a:off x="4410573" y="831950"/>
            <a:ext cx="895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8"/>
          <p:cNvSpPr/>
          <p:nvPr/>
        </p:nvSpPr>
        <p:spPr>
          <a:xfrm flipH="1">
            <a:off x="4410450" y="2556800"/>
            <a:ext cx="995700" cy="41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8"/>
          <p:cNvSpPr/>
          <p:nvPr/>
        </p:nvSpPr>
        <p:spPr>
          <a:xfrm flipH="1">
            <a:off x="4410376" y="3103625"/>
            <a:ext cx="8166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8"/>
          <p:cNvSpPr/>
          <p:nvPr/>
        </p:nvSpPr>
        <p:spPr>
          <a:xfrm flipH="1">
            <a:off x="4410449" y="2375450"/>
            <a:ext cx="9957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8"/>
          <p:cNvSpPr txBox="1">
            <a:spLocks noGrp="1"/>
          </p:cNvSpPr>
          <p:nvPr>
            <p:ph type="title"/>
          </p:nvPr>
        </p:nvSpPr>
        <p:spPr>
          <a:xfrm>
            <a:off x="715100" y="686050"/>
            <a:ext cx="35976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 err="1">
                <a:latin typeface="Microsoft JhengHei" panose="020B0604030504040204" pitchFamily="34" charset="-120"/>
                <a:ea typeface="Microsoft JhengHei" panose="020B0604030504040204" pitchFamily="34" charset="-120"/>
                <a:cs typeface="Roboto Black"/>
                <a:sym typeface="Roboto Black"/>
              </a:rPr>
              <a:t>前台畫面</a:t>
            </a:r>
            <a:endParaRPr sz="45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Roboto Black"/>
              <a:sym typeface="Roboto Black"/>
            </a:endParaRPr>
          </a:p>
        </p:txBody>
      </p:sp>
      <p:sp>
        <p:nvSpPr>
          <p:cNvPr id="208" name="Google Shape;208;p28"/>
          <p:cNvSpPr/>
          <p:nvPr/>
        </p:nvSpPr>
        <p:spPr>
          <a:xfrm flipH="1">
            <a:off x="4410425" y="108962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8"/>
          <p:cNvSpPr/>
          <p:nvPr/>
        </p:nvSpPr>
        <p:spPr>
          <a:xfrm flipH="1">
            <a:off x="4410400" y="1251800"/>
            <a:ext cx="431700" cy="26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8"/>
          <p:cNvSpPr/>
          <p:nvPr/>
        </p:nvSpPr>
        <p:spPr>
          <a:xfrm flipH="1">
            <a:off x="4410425" y="354577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1" name="Google Shape;211;p28"/>
          <p:cNvPicPr preferRelativeResize="0"/>
          <p:nvPr/>
        </p:nvPicPr>
        <p:blipFill>
          <a:blip r:embed="rId4"/>
          <a:srcRect/>
          <a:stretch/>
        </p:blipFill>
        <p:spPr>
          <a:xfrm>
            <a:off x="5555832" y="672064"/>
            <a:ext cx="2609267" cy="3799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/>
          <p:nvPr/>
        </p:nvSpPr>
        <p:spPr>
          <a:xfrm>
            <a:off x="4536750" y="0"/>
            <a:ext cx="46071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body" idx="1"/>
          </p:nvPr>
        </p:nvSpPr>
        <p:spPr>
          <a:xfrm>
            <a:off x="704875" y="1583950"/>
            <a:ext cx="3322200" cy="28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oto Sans TC"/>
              <a:buChar char="●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Noto Sans TC"/>
                <a:sym typeface="Noto Sans TC"/>
              </a:rPr>
              <a:t>搜尋過後，可依照自己的會的技能，進一步匹配相關技能的工作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  <a:cs typeface="Noto Sans TC"/>
              <a:sym typeface="Noto Sans TC"/>
            </a:endParaRPr>
          </a:p>
        </p:txBody>
      </p:sp>
      <p:pic>
        <p:nvPicPr>
          <p:cNvPr id="196" name="Google Shape;196;p28"/>
          <p:cNvPicPr preferRelativeResize="0"/>
          <p:nvPr/>
        </p:nvPicPr>
        <p:blipFill rotWithShape="1">
          <a:blip r:embed="rId3">
            <a:alphaModFix amt="68000"/>
          </a:blip>
          <a:srcRect l="23428" r="15655"/>
          <a:stretch/>
        </p:blipFill>
        <p:spPr>
          <a:xfrm flipH="1">
            <a:off x="4536800" y="50"/>
            <a:ext cx="4607100" cy="51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8"/>
          <p:cNvSpPr/>
          <p:nvPr/>
        </p:nvSpPr>
        <p:spPr>
          <a:xfrm flipH="1">
            <a:off x="215151" y="4305691"/>
            <a:ext cx="753600" cy="7536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8"/>
          <p:cNvSpPr/>
          <p:nvPr/>
        </p:nvSpPr>
        <p:spPr>
          <a:xfrm flipH="1">
            <a:off x="-233620" y="4305691"/>
            <a:ext cx="753600" cy="7536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8"/>
          <p:cNvSpPr/>
          <p:nvPr/>
        </p:nvSpPr>
        <p:spPr>
          <a:xfrm>
            <a:off x="54525" y="-596262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8"/>
          <p:cNvSpPr/>
          <p:nvPr/>
        </p:nvSpPr>
        <p:spPr>
          <a:xfrm flipH="1">
            <a:off x="4410425" y="4540200"/>
            <a:ext cx="11220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8"/>
          <p:cNvSpPr/>
          <p:nvPr/>
        </p:nvSpPr>
        <p:spPr>
          <a:xfrm flipH="1">
            <a:off x="4410371" y="4091950"/>
            <a:ext cx="8238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8"/>
          <p:cNvSpPr/>
          <p:nvPr/>
        </p:nvSpPr>
        <p:spPr>
          <a:xfrm flipH="1">
            <a:off x="4519449" y="383950"/>
            <a:ext cx="7155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8"/>
          <p:cNvSpPr/>
          <p:nvPr/>
        </p:nvSpPr>
        <p:spPr>
          <a:xfrm flipH="1">
            <a:off x="4410573" y="831950"/>
            <a:ext cx="8958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8"/>
          <p:cNvSpPr/>
          <p:nvPr/>
        </p:nvSpPr>
        <p:spPr>
          <a:xfrm flipH="1">
            <a:off x="4410450" y="2556800"/>
            <a:ext cx="995700" cy="41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8"/>
          <p:cNvSpPr/>
          <p:nvPr/>
        </p:nvSpPr>
        <p:spPr>
          <a:xfrm flipH="1">
            <a:off x="4410376" y="3103625"/>
            <a:ext cx="8166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8"/>
          <p:cNvSpPr/>
          <p:nvPr/>
        </p:nvSpPr>
        <p:spPr>
          <a:xfrm flipH="1">
            <a:off x="4410449" y="2375450"/>
            <a:ext cx="9957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8"/>
          <p:cNvSpPr txBox="1">
            <a:spLocks noGrp="1"/>
          </p:cNvSpPr>
          <p:nvPr>
            <p:ph type="title"/>
          </p:nvPr>
        </p:nvSpPr>
        <p:spPr>
          <a:xfrm>
            <a:off x="715100" y="686050"/>
            <a:ext cx="35976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 err="1">
                <a:latin typeface="Microsoft JhengHei" panose="020B0604030504040204" pitchFamily="34" charset="-120"/>
                <a:ea typeface="Microsoft JhengHei" panose="020B0604030504040204" pitchFamily="34" charset="-120"/>
                <a:cs typeface="Roboto Black"/>
                <a:sym typeface="Roboto Black"/>
              </a:rPr>
              <a:t>前台畫面</a:t>
            </a:r>
            <a:endParaRPr sz="45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Roboto Black"/>
              <a:sym typeface="Roboto Black"/>
            </a:endParaRPr>
          </a:p>
        </p:txBody>
      </p:sp>
      <p:sp>
        <p:nvSpPr>
          <p:cNvPr id="208" name="Google Shape;208;p28"/>
          <p:cNvSpPr/>
          <p:nvPr/>
        </p:nvSpPr>
        <p:spPr>
          <a:xfrm flipH="1">
            <a:off x="4410425" y="108962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8"/>
          <p:cNvSpPr/>
          <p:nvPr/>
        </p:nvSpPr>
        <p:spPr>
          <a:xfrm flipH="1">
            <a:off x="4410400" y="1251800"/>
            <a:ext cx="431700" cy="26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8"/>
          <p:cNvSpPr/>
          <p:nvPr/>
        </p:nvSpPr>
        <p:spPr>
          <a:xfrm flipH="1">
            <a:off x="4410425" y="3545775"/>
            <a:ext cx="1122000" cy="9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1" name="Google Shape;211;p28"/>
          <p:cNvPicPr preferRelativeResize="0"/>
          <p:nvPr/>
        </p:nvPicPr>
        <p:blipFill>
          <a:blip r:embed="rId4"/>
          <a:srcRect/>
          <a:stretch/>
        </p:blipFill>
        <p:spPr>
          <a:xfrm>
            <a:off x="5293826" y="318600"/>
            <a:ext cx="3292372" cy="4506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956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9"/>
          <p:cNvPicPr preferRelativeResize="0"/>
          <p:nvPr/>
        </p:nvPicPr>
        <p:blipFill rotWithShape="1">
          <a:blip r:embed="rId3">
            <a:alphaModFix amt="76000"/>
          </a:blip>
          <a:srcRect l="23732" r="5864"/>
          <a:stretch/>
        </p:blipFill>
        <p:spPr>
          <a:xfrm>
            <a:off x="0" y="0"/>
            <a:ext cx="542925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9"/>
          <p:cNvSpPr/>
          <p:nvPr/>
        </p:nvSpPr>
        <p:spPr>
          <a:xfrm>
            <a:off x="5429253" y="8013"/>
            <a:ext cx="3714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9"/>
          <p:cNvSpPr txBox="1">
            <a:spLocks noGrp="1"/>
          </p:cNvSpPr>
          <p:nvPr>
            <p:ph type="title"/>
          </p:nvPr>
        </p:nvSpPr>
        <p:spPr>
          <a:xfrm>
            <a:off x="6124068" y="2122102"/>
            <a:ext cx="2534167" cy="7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後台畫面</a:t>
            </a:r>
            <a:endParaRPr sz="45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19" name="Google Shape;219;p29"/>
          <p:cNvSpPr/>
          <p:nvPr/>
        </p:nvSpPr>
        <p:spPr>
          <a:xfrm rot="5400000">
            <a:off x="6688602" y="475624"/>
            <a:ext cx="458700" cy="45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9"/>
          <p:cNvSpPr/>
          <p:nvPr/>
        </p:nvSpPr>
        <p:spPr>
          <a:xfrm rot="5400000">
            <a:off x="5734199" y="475624"/>
            <a:ext cx="458700" cy="45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9"/>
          <p:cNvSpPr/>
          <p:nvPr/>
        </p:nvSpPr>
        <p:spPr>
          <a:xfrm rot="5400000">
            <a:off x="6262369" y="526355"/>
            <a:ext cx="357000" cy="357000"/>
          </a:xfrm>
          <a:prstGeom prst="mathMultiply">
            <a:avLst>
              <a:gd name="adj1" fmla="val 2352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6876975" y="4667860"/>
            <a:ext cx="1741800" cy="20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9"/>
          <p:cNvSpPr/>
          <p:nvPr/>
        </p:nvSpPr>
        <p:spPr>
          <a:xfrm>
            <a:off x="7247333" y="4326850"/>
            <a:ext cx="1741800" cy="20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9"/>
          <p:cNvSpPr/>
          <p:nvPr/>
        </p:nvSpPr>
        <p:spPr>
          <a:xfrm>
            <a:off x="7827700" y="-593187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9"/>
          <p:cNvSpPr/>
          <p:nvPr/>
        </p:nvSpPr>
        <p:spPr>
          <a:xfrm flipH="1">
            <a:off x="4586623" y="4686288"/>
            <a:ext cx="14775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9"/>
          <p:cNvSpPr/>
          <p:nvPr/>
        </p:nvSpPr>
        <p:spPr>
          <a:xfrm flipH="1">
            <a:off x="4322441" y="4251107"/>
            <a:ext cx="1431000" cy="35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9"/>
          <p:cNvSpPr/>
          <p:nvPr/>
        </p:nvSpPr>
        <p:spPr>
          <a:xfrm flipH="1">
            <a:off x="4911016" y="288625"/>
            <a:ext cx="740100" cy="30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9"/>
          <p:cNvSpPr/>
          <p:nvPr/>
        </p:nvSpPr>
        <p:spPr>
          <a:xfrm flipH="1">
            <a:off x="4438550" y="719650"/>
            <a:ext cx="11607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9"/>
          <p:cNvSpPr/>
          <p:nvPr/>
        </p:nvSpPr>
        <p:spPr>
          <a:xfrm flipH="1">
            <a:off x="4585151" y="2259352"/>
            <a:ext cx="1053000" cy="47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9"/>
          <p:cNvSpPr/>
          <p:nvPr/>
        </p:nvSpPr>
        <p:spPr>
          <a:xfrm flipH="1">
            <a:off x="4438400" y="2892776"/>
            <a:ext cx="1132200" cy="2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9"/>
          <p:cNvSpPr/>
          <p:nvPr/>
        </p:nvSpPr>
        <p:spPr>
          <a:xfrm flipH="1">
            <a:off x="4200900" y="2000300"/>
            <a:ext cx="15333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9"/>
          <p:cNvSpPr/>
          <p:nvPr/>
        </p:nvSpPr>
        <p:spPr>
          <a:xfrm flipH="1">
            <a:off x="4679200" y="972825"/>
            <a:ext cx="11088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9"/>
          <p:cNvSpPr/>
          <p:nvPr/>
        </p:nvSpPr>
        <p:spPr>
          <a:xfrm flipH="1">
            <a:off x="4832223" y="3975463"/>
            <a:ext cx="1477500" cy="1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9"/>
          <p:cNvSpPr/>
          <p:nvPr/>
        </p:nvSpPr>
        <p:spPr>
          <a:xfrm flipH="1">
            <a:off x="4759275" y="3558175"/>
            <a:ext cx="11322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9"/>
          <p:cNvSpPr/>
          <p:nvPr/>
        </p:nvSpPr>
        <p:spPr>
          <a:xfrm flipH="1">
            <a:off x="4832225" y="1542988"/>
            <a:ext cx="1132200" cy="10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6" name="Google Shape;236;p29"/>
          <p:cNvPicPr preferRelativeResize="0"/>
          <p:nvPr/>
        </p:nvPicPr>
        <p:blipFill>
          <a:blip r:embed="rId4"/>
          <a:srcRect/>
          <a:stretch/>
        </p:blipFill>
        <p:spPr>
          <a:xfrm>
            <a:off x="215191" y="653880"/>
            <a:ext cx="4695825" cy="4020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成果目標說明</a:t>
            </a:r>
            <a:endParaRPr sz="45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42" name="Google Shape;242;p30"/>
          <p:cNvSpPr txBox="1">
            <a:spLocks noGrp="1"/>
          </p:cNvSpPr>
          <p:nvPr>
            <p:ph type="subTitle" idx="1"/>
          </p:nvPr>
        </p:nvSpPr>
        <p:spPr>
          <a:xfrm>
            <a:off x="302475" y="2571750"/>
            <a:ext cx="2907600" cy="5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表格資訊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43" name="Google Shape;243;p30"/>
          <p:cNvSpPr txBox="1">
            <a:spLocks noGrp="1"/>
          </p:cNvSpPr>
          <p:nvPr>
            <p:ph type="subTitle" idx="2"/>
          </p:nvPr>
        </p:nvSpPr>
        <p:spPr>
          <a:xfrm>
            <a:off x="3023756" y="2576488"/>
            <a:ext cx="2907600" cy="5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視覺化結果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44" name="Google Shape;244;p30"/>
          <p:cNvSpPr txBox="1">
            <a:spLocks noGrp="1"/>
          </p:cNvSpPr>
          <p:nvPr>
            <p:ph type="subTitle" idx="3"/>
          </p:nvPr>
        </p:nvSpPr>
        <p:spPr>
          <a:xfrm>
            <a:off x="644518" y="3080626"/>
            <a:ext cx="2231556" cy="12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提供給使用者詳細的「技能種類</a:t>
            </a:r>
            <a:r>
              <a:rPr lang="en" sz="17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」、「</a:t>
            </a:r>
            <a:r>
              <a:rPr lang="en" sz="17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出現次數」做為參考</a:t>
            </a:r>
            <a:endParaRPr sz="17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45" name="Google Shape;245;p30"/>
          <p:cNvSpPr txBox="1">
            <a:spLocks noGrp="1"/>
          </p:cNvSpPr>
          <p:nvPr>
            <p:ph type="subTitle" idx="4"/>
          </p:nvPr>
        </p:nvSpPr>
        <p:spPr>
          <a:xfrm>
            <a:off x="3533532" y="3080626"/>
            <a:ext cx="1905688" cy="12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將的表格以直方圖顯示出來，供使用者一個更直觀的結果</a:t>
            </a:r>
            <a:endParaRPr sz="17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46" name="Google Shape;246;p30"/>
          <p:cNvSpPr/>
          <p:nvPr/>
        </p:nvSpPr>
        <p:spPr>
          <a:xfrm>
            <a:off x="1281237" y="1621650"/>
            <a:ext cx="950100" cy="95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0"/>
          <p:cNvSpPr/>
          <p:nvPr/>
        </p:nvSpPr>
        <p:spPr>
          <a:xfrm>
            <a:off x="4002518" y="1626388"/>
            <a:ext cx="950100" cy="95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0"/>
          <p:cNvSpPr/>
          <p:nvPr/>
        </p:nvSpPr>
        <p:spPr>
          <a:xfrm rot="-5400000">
            <a:off x="-20175" y="186750"/>
            <a:ext cx="859200" cy="21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0"/>
          <p:cNvSpPr/>
          <p:nvPr/>
        </p:nvSpPr>
        <p:spPr>
          <a:xfrm rot="-5400000">
            <a:off x="-417100" y="359575"/>
            <a:ext cx="991500" cy="21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0"/>
          <p:cNvSpPr/>
          <p:nvPr/>
        </p:nvSpPr>
        <p:spPr>
          <a:xfrm>
            <a:off x="-607775" y="3941088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0"/>
          <p:cNvSpPr/>
          <p:nvPr/>
        </p:nvSpPr>
        <p:spPr>
          <a:xfrm>
            <a:off x="8018194" y="4189502"/>
            <a:ext cx="705600" cy="7056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0"/>
          <p:cNvSpPr/>
          <p:nvPr/>
        </p:nvSpPr>
        <p:spPr>
          <a:xfrm>
            <a:off x="8438398" y="4189502"/>
            <a:ext cx="705600" cy="705600"/>
          </a:xfrm>
          <a:prstGeom prst="pie">
            <a:avLst>
              <a:gd name="adj1" fmla="val 5429373"/>
              <a:gd name="adj2" fmla="val 1620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" name="Google Shape;253;p30"/>
          <p:cNvGrpSpPr/>
          <p:nvPr/>
        </p:nvGrpSpPr>
        <p:grpSpPr>
          <a:xfrm>
            <a:off x="1457929" y="1798944"/>
            <a:ext cx="596705" cy="595517"/>
            <a:chOff x="1906324" y="1437970"/>
            <a:chExt cx="416490" cy="415632"/>
          </a:xfrm>
        </p:grpSpPr>
        <p:sp>
          <p:nvSpPr>
            <p:cNvPr id="254" name="Google Shape;254;p30"/>
            <p:cNvSpPr/>
            <p:nvPr/>
          </p:nvSpPr>
          <p:spPr>
            <a:xfrm>
              <a:off x="2102202" y="1633848"/>
              <a:ext cx="23889" cy="23889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"/>
                  </a:moveTo>
                  <a:cubicBezTo>
                    <a:pt x="144" y="1"/>
                    <a:pt x="1" y="143"/>
                    <a:pt x="1" y="334"/>
                  </a:cubicBezTo>
                  <a:cubicBezTo>
                    <a:pt x="1" y="524"/>
                    <a:pt x="144" y="667"/>
                    <a:pt x="334" y="667"/>
                  </a:cubicBezTo>
                  <a:cubicBezTo>
                    <a:pt x="525" y="667"/>
                    <a:pt x="668" y="524"/>
                    <a:pt x="668" y="334"/>
                  </a:cubicBezTo>
                  <a:cubicBezTo>
                    <a:pt x="668" y="143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2023844" y="1555489"/>
              <a:ext cx="180601" cy="180601"/>
            </a:xfrm>
            <a:custGeom>
              <a:avLst/>
              <a:gdLst/>
              <a:ahLst/>
              <a:cxnLst/>
              <a:rect l="l" t="t" r="r" b="b"/>
              <a:pathLst>
                <a:path w="5050" h="5050" extrusionOk="0">
                  <a:moveTo>
                    <a:pt x="2525" y="1501"/>
                  </a:moveTo>
                  <a:cubicBezTo>
                    <a:pt x="3097" y="1501"/>
                    <a:pt x="3549" y="1953"/>
                    <a:pt x="3549" y="2525"/>
                  </a:cubicBezTo>
                  <a:cubicBezTo>
                    <a:pt x="3549" y="3096"/>
                    <a:pt x="3097" y="3549"/>
                    <a:pt x="2525" y="3549"/>
                  </a:cubicBezTo>
                  <a:cubicBezTo>
                    <a:pt x="1954" y="3549"/>
                    <a:pt x="1501" y="3096"/>
                    <a:pt x="1501" y="2525"/>
                  </a:cubicBezTo>
                  <a:cubicBezTo>
                    <a:pt x="1501" y="1953"/>
                    <a:pt x="1954" y="1501"/>
                    <a:pt x="2525" y="1501"/>
                  </a:cubicBezTo>
                  <a:close/>
                  <a:moveTo>
                    <a:pt x="2287" y="1"/>
                  </a:moveTo>
                  <a:lnTo>
                    <a:pt x="2216" y="644"/>
                  </a:lnTo>
                  <a:cubicBezTo>
                    <a:pt x="2216" y="786"/>
                    <a:pt x="2120" y="906"/>
                    <a:pt x="2001" y="929"/>
                  </a:cubicBezTo>
                  <a:cubicBezTo>
                    <a:pt x="1930" y="953"/>
                    <a:pt x="1858" y="1001"/>
                    <a:pt x="1787" y="1025"/>
                  </a:cubicBezTo>
                  <a:cubicBezTo>
                    <a:pt x="1737" y="1055"/>
                    <a:pt x="1683" y="1068"/>
                    <a:pt x="1628" y="1068"/>
                  </a:cubicBezTo>
                  <a:cubicBezTo>
                    <a:pt x="1552" y="1068"/>
                    <a:pt x="1475" y="1042"/>
                    <a:pt x="1406" y="1001"/>
                  </a:cubicBezTo>
                  <a:lnTo>
                    <a:pt x="906" y="572"/>
                  </a:lnTo>
                  <a:lnTo>
                    <a:pt x="572" y="906"/>
                  </a:lnTo>
                  <a:lnTo>
                    <a:pt x="977" y="1429"/>
                  </a:lnTo>
                  <a:cubicBezTo>
                    <a:pt x="1073" y="1525"/>
                    <a:pt x="1073" y="1668"/>
                    <a:pt x="1025" y="1787"/>
                  </a:cubicBezTo>
                  <a:cubicBezTo>
                    <a:pt x="1001" y="1858"/>
                    <a:pt x="953" y="1930"/>
                    <a:pt x="930" y="2001"/>
                  </a:cubicBezTo>
                  <a:cubicBezTo>
                    <a:pt x="906" y="2120"/>
                    <a:pt x="787" y="2215"/>
                    <a:pt x="644" y="2215"/>
                  </a:cubicBezTo>
                  <a:lnTo>
                    <a:pt x="1" y="2287"/>
                  </a:lnTo>
                  <a:lnTo>
                    <a:pt x="1" y="2763"/>
                  </a:lnTo>
                  <a:lnTo>
                    <a:pt x="644" y="2834"/>
                  </a:lnTo>
                  <a:cubicBezTo>
                    <a:pt x="787" y="2834"/>
                    <a:pt x="906" y="2930"/>
                    <a:pt x="930" y="3049"/>
                  </a:cubicBezTo>
                  <a:cubicBezTo>
                    <a:pt x="953" y="3120"/>
                    <a:pt x="1001" y="3216"/>
                    <a:pt x="1025" y="3263"/>
                  </a:cubicBezTo>
                  <a:cubicBezTo>
                    <a:pt x="1096" y="3382"/>
                    <a:pt x="1073" y="3525"/>
                    <a:pt x="1001" y="3644"/>
                  </a:cubicBezTo>
                  <a:lnTo>
                    <a:pt x="572" y="4144"/>
                  </a:lnTo>
                  <a:lnTo>
                    <a:pt x="906" y="4478"/>
                  </a:lnTo>
                  <a:lnTo>
                    <a:pt x="1430" y="4073"/>
                  </a:lnTo>
                  <a:cubicBezTo>
                    <a:pt x="1486" y="4017"/>
                    <a:pt x="1558" y="3994"/>
                    <a:pt x="1632" y="3994"/>
                  </a:cubicBezTo>
                  <a:cubicBezTo>
                    <a:pt x="1684" y="3994"/>
                    <a:pt x="1738" y="4005"/>
                    <a:pt x="1787" y="4025"/>
                  </a:cubicBezTo>
                  <a:cubicBezTo>
                    <a:pt x="1858" y="4049"/>
                    <a:pt x="1930" y="4097"/>
                    <a:pt x="2001" y="4120"/>
                  </a:cubicBezTo>
                  <a:cubicBezTo>
                    <a:pt x="2120" y="4144"/>
                    <a:pt x="2216" y="4263"/>
                    <a:pt x="2216" y="4406"/>
                  </a:cubicBezTo>
                  <a:lnTo>
                    <a:pt x="2287" y="5049"/>
                  </a:lnTo>
                  <a:lnTo>
                    <a:pt x="2763" y="5049"/>
                  </a:lnTo>
                  <a:lnTo>
                    <a:pt x="2835" y="4406"/>
                  </a:lnTo>
                  <a:cubicBezTo>
                    <a:pt x="2835" y="4263"/>
                    <a:pt x="2930" y="4144"/>
                    <a:pt x="3049" y="4120"/>
                  </a:cubicBezTo>
                  <a:cubicBezTo>
                    <a:pt x="3121" y="4097"/>
                    <a:pt x="3192" y="4049"/>
                    <a:pt x="3263" y="4025"/>
                  </a:cubicBezTo>
                  <a:cubicBezTo>
                    <a:pt x="3313" y="3995"/>
                    <a:pt x="3367" y="3982"/>
                    <a:pt x="3422" y="3982"/>
                  </a:cubicBezTo>
                  <a:cubicBezTo>
                    <a:pt x="3498" y="3982"/>
                    <a:pt x="3575" y="4008"/>
                    <a:pt x="3645" y="4049"/>
                  </a:cubicBezTo>
                  <a:lnTo>
                    <a:pt x="4145" y="4478"/>
                  </a:lnTo>
                  <a:lnTo>
                    <a:pt x="4478" y="4144"/>
                  </a:lnTo>
                  <a:lnTo>
                    <a:pt x="4073" y="3620"/>
                  </a:lnTo>
                  <a:cubicBezTo>
                    <a:pt x="3978" y="3525"/>
                    <a:pt x="3978" y="3382"/>
                    <a:pt x="4026" y="3263"/>
                  </a:cubicBezTo>
                  <a:cubicBezTo>
                    <a:pt x="4049" y="3192"/>
                    <a:pt x="4097" y="3120"/>
                    <a:pt x="4121" y="3049"/>
                  </a:cubicBezTo>
                  <a:cubicBezTo>
                    <a:pt x="4145" y="2930"/>
                    <a:pt x="4264" y="2834"/>
                    <a:pt x="4407" y="2834"/>
                  </a:cubicBezTo>
                  <a:lnTo>
                    <a:pt x="5050" y="2763"/>
                  </a:lnTo>
                  <a:lnTo>
                    <a:pt x="5050" y="2287"/>
                  </a:lnTo>
                  <a:lnTo>
                    <a:pt x="4407" y="2215"/>
                  </a:lnTo>
                  <a:cubicBezTo>
                    <a:pt x="4264" y="2215"/>
                    <a:pt x="4145" y="2120"/>
                    <a:pt x="4121" y="2001"/>
                  </a:cubicBezTo>
                  <a:cubicBezTo>
                    <a:pt x="4097" y="1930"/>
                    <a:pt x="4049" y="1858"/>
                    <a:pt x="4026" y="1787"/>
                  </a:cubicBezTo>
                  <a:cubicBezTo>
                    <a:pt x="3954" y="1668"/>
                    <a:pt x="3978" y="1525"/>
                    <a:pt x="4049" y="1406"/>
                  </a:cubicBezTo>
                  <a:lnTo>
                    <a:pt x="4478" y="906"/>
                  </a:lnTo>
                  <a:lnTo>
                    <a:pt x="4145" y="572"/>
                  </a:lnTo>
                  <a:lnTo>
                    <a:pt x="3621" y="977"/>
                  </a:lnTo>
                  <a:cubicBezTo>
                    <a:pt x="3565" y="1033"/>
                    <a:pt x="3493" y="1056"/>
                    <a:pt x="3419" y="1056"/>
                  </a:cubicBezTo>
                  <a:cubicBezTo>
                    <a:pt x="3366" y="1056"/>
                    <a:pt x="3313" y="1044"/>
                    <a:pt x="3263" y="1025"/>
                  </a:cubicBezTo>
                  <a:cubicBezTo>
                    <a:pt x="3192" y="1001"/>
                    <a:pt x="3121" y="953"/>
                    <a:pt x="3049" y="929"/>
                  </a:cubicBezTo>
                  <a:cubicBezTo>
                    <a:pt x="2930" y="906"/>
                    <a:pt x="2835" y="786"/>
                    <a:pt x="2835" y="644"/>
                  </a:cubicBezTo>
                  <a:lnTo>
                    <a:pt x="2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1906324" y="1437970"/>
              <a:ext cx="416490" cy="415632"/>
            </a:xfrm>
            <a:custGeom>
              <a:avLst/>
              <a:gdLst/>
              <a:ahLst/>
              <a:cxnLst/>
              <a:rect l="l" t="t" r="r" b="b"/>
              <a:pathLst>
                <a:path w="11646" h="11622" extrusionOk="0">
                  <a:moveTo>
                    <a:pt x="6359" y="2596"/>
                  </a:moveTo>
                  <a:cubicBezTo>
                    <a:pt x="6526" y="2596"/>
                    <a:pt x="6669" y="2739"/>
                    <a:pt x="6692" y="2906"/>
                  </a:cubicBezTo>
                  <a:lnTo>
                    <a:pt x="6764" y="3525"/>
                  </a:lnTo>
                  <a:lnTo>
                    <a:pt x="7240" y="3144"/>
                  </a:lnTo>
                  <a:cubicBezTo>
                    <a:pt x="7304" y="3090"/>
                    <a:pt x="7379" y="3065"/>
                    <a:pt x="7451" y="3065"/>
                  </a:cubicBezTo>
                  <a:cubicBezTo>
                    <a:pt x="7540" y="3065"/>
                    <a:pt x="7627" y="3102"/>
                    <a:pt x="7693" y="3168"/>
                  </a:cubicBezTo>
                  <a:lnTo>
                    <a:pt x="8455" y="3906"/>
                  </a:lnTo>
                  <a:cubicBezTo>
                    <a:pt x="8574" y="4049"/>
                    <a:pt x="8598" y="4239"/>
                    <a:pt x="8478" y="4382"/>
                  </a:cubicBezTo>
                  <a:lnTo>
                    <a:pt x="8097" y="4858"/>
                  </a:lnTo>
                  <a:lnTo>
                    <a:pt x="8717" y="4930"/>
                  </a:lnTo>
                  <a:cubicBezTo>
                    <a:pt x="8883" y="4954"/>
                    <a:pt x="9026" y="5096"/>
                    <a:pt x="9026" y="5287"/>
                  </a:cubicBezTo>
                  <a:lnTo>
                    <a:pt x="9026" y="6359"/>
                  </a:lnTo>
                  <a:cubicBezTo>
                    <a:pt x="9026" y="6525"/>
                    <a:pt x="8883" y="6668"/>
                    <a:pt x="8717" y="6692"/>
                  </a:cubicBezTo>
                  <a:lnTo>
                    <a:pt x="8097" y="6763"/>
                  </a:lnTo>
                  <a:lnTo>
                    <a:pt x="8478" y="7240"/>
                  </a:lnTo>
                  <a:cubicBezTo>
                    <a:pt x="8598" y="7383"/>
                    <a:pt x="8574" y="7573"/>
                    <a:pt x="8455" y="7692"/>
                  </a:cubicBezTo>
                  <a:lnTo>
                    <a:pt x="7716" y="8454"/>
                  </a:lnTo>
                  <a:cubicBezTo>
                    <a:pt x="7638" y="8520"/>
                    <a:pt x="7545" y="8556"/>
                    <a:pt x="7453" y="8556"/>
                  </a:cubicBezTo>
                  <a:cubicBezTo>
                    <a:pt x="7379" y="8556"/>
                    <a:pt x="7304" y="8532"/>
                    <a:pt x="7240" y="8478"/>
                  </a:cubicBezTo>
                  <a:lnTo>
                    <a:pt x="6764" y="8073"/>
                  </a:lnTo>
                  <a:lnTo>
                    <a:pt x="6692" y="8716"/>
                  </a:lnTo>
                  <a:cubicBezTo>
                    <a:pt x="6669" y="8883"/>
                    <a:pt x="6526" y="9026"/>
                    <a:pt x="6359" y="9026"/>
                  </a:cubicBezTo>
                  <a:lnTo>
                    <a:pt x="5287" y="9026"/>
                  </a:lnTo>
                  <a:cubicBezTo>
                    <a:pt x="5097" y="9026"/>
                    <a:pt x="4954" y="8883"/>
                    <a:pt x="4930" y="8716"/>
                  </a:cubicBezTo>
                  <a:lnTo>
                    <a:pt x="4859" y="8097"/>
                  </a:lnTo>
                  <a:lnTo>
                    <a:pt x="4382" y="8478"/>
                  </a:lnTo>
                  <a:cubicBezTo>
                    <a:pt x="4318" y="8532"/>
                    <a:pt x="4244" y="8556"/>
                    <a:pt x="4171" y="8556"/>
                  </a:cubicBezTo>
                  <a:cubicBezTo>
                    <a:pt x="4082" y="8556"/>
                    <a:pt x="3995" y="8520"/>
                    <a:pt x="3930" y="8454"/>
                  </a:cubicBezTo>
                  <a:lnTo>
                    <a:pt x="3168" y="7716"/>
                  </a:lnTo>
                  <a:cubicBezTo>
                    <a:pt x="3049" y="7573"/>
                    <a:pt x="3025" y="7383"/>
                    <a:pt x="3144" y="7240"/>
                  </a:cubicBezTo>
                  <a:lnTo>
                    <a:pt x="3549" y="6763"/>
                  </a:lnTo>
                  <a:lnTo>
                    <a:pt x="2906" y="6692"/>
                  </a:lnTo>
                  <a:cubicBezTo>
                    <a:pt x="2739" y="6668"/>
                    <a:pt x="2596" y="6525"/>
                    <a:pt x="2596" y="6335"/>
                  </a:cubicBezTo>
                  <a:lnTo>
                    <a:pt x="2596" y="5263"/>
                  </a:lnTo>
                  <a:cubicBezTo>
                    <a:pt x="2596" y="5096"/>
                    <a:pt x="2739" y="4954"/>
                    <a:pt x="2906" y="4930"/>
                  </a:cubicBezTo>
                  <a:lnTo>
                    <a:pt x="3525" y="4858"/>
                  </a:lnTo>
                  <a:lnTo>
                    <a:pt x="3144" y="4382"/>
                  </a:lnTo>
                  <a:cubicBezTo>
                    <a:pt x="3025" y="4239"/>
                    <a:pt x="3049" y="4049"/>
                    <a:pt x="3168" y="3930"/>
                  </a:cubicBezTo>
                  <a:lnTo>
                    <a:pt x="3906" y="3168"/>
                  </a:lnTo>
                  <a:cubicBezTo>
                    <a:pt x="3985" y="3102"/>
                    <a:pt x="4077" y="3065"/>
                    <a:pt x="4169" y="3065"/>
                  </a:cubicBezTo>
                  <a:cubicBezTo>
                    <a:pt x="4244" y="3065"/>
                    <a:pt x="4318" y="3090"/>
                    <a:pt x="4382" y="3144"/>
                  </a:cubicBezTo>
                  <a:lnTo>
                    <a:pt x="4859" y="3549"/>
                  </a:lnTo>
                  <a:lnTo>
                    <a:pt x="4930" y="2906"/>
                  </a:lnTo>
                  <a:cubicBezTo>
                    <a:pt x="4954" y="2739"/>
                    <a:pt x="5097" y="2596"/>
                    <a:pt x="5287" y="2596"/>
                  </a:cubicBezTo>
                  <a:close/>
                  <a:moveTo>
                    <a:pt x="4001" y="0"/>
                  </a:moveTo>
                  <a:cubicBezTo>
                    <a:pt x="3811" y="0"/>
                    <a:pt x="3644" y="143"/>
                    <a:pt x="3644" y="334"/>
                  </a:cubicBezTo>
                  <a:lnTo>
                    <a:pt x="3644" y="1524"/>
                  </a:lnTo>
                  <a:lnTo>
                    <a:pt x="2763" y="1524"/>
                  </a:lnTo>
                  <a:cubicBezTo>
                    <a:pt x="2692" y="1524"/>
                    <a:pt x="2596" y="1572"/>
                    <a:pt x="2549" y="1620"/>
                  </a:cubicBezTo>
                  <a:lnTo>
                    <a:pt x="1620" y="2548"/>
                  </a:lnTo>
                  <a:cubicBezTo>
                    <a:pt x="1572" y="2596"/>
                    <a:pt x="1525" y="2691"/>
                    <a:pt x="1525" y="2763"/>
                  </a:cubicBezTo>
                  <a:lnTo>
                    <a:pt x="1525" y="3644"/>
                  </a:lnTo>
                  <a:lnTo>
                    <a:pt x="334" y="3644"/>
                  </a:lnTo>
                  <a:cubicBezTo>
                    <a:pt x="143" y="3644"/>
                    <a:pt x="0" y="3810"/>
                    <a:pt x="0" y="4001"/>
                  </a:cubicBezTo>
                  <a:cubicBezTo>
                    <a:pt x="0" y="4192"/>
                    <a:pt x="143" y="4334"/>
                    <a:pt x="334" y="4334"/>
                  </a:cubicBezTo>
                  <a:lnTo>
                    <a:pt x="1525" y="4334"/>
                  </a:lnTo>
                  <a:lnTo>
                    <a:pt x="1525" y="5478"/>
                  </a:lnTo>
                  <a:lnTo>
                    <a:pt x="334" y="5478"/>
                  </a:lnTo>
                  <a:cubicBezTo>
                    <a:pt x="143" y="5478"/>
                    <a:pt x="0" y="5620"/>
                    <a:pt x="0" y="5811"/>
                  </a:cubicBezTo>
                  <a:cubicBezTo>
                    <a:pt x="0" y="6001"/>
                    <a:pt x="143" y="6144"/>
                    <a:pt x="334" y="6144"/>
                  </a:cubicBezTo>
                  <a:lnTo>
                    <a:pt x="1525" y="6144"/>
                  </a:lnTo>
                  <a:lnTo>
                    <a:pt x="1525" y="7287"/>
                  </a:lnTo>
                  <a:lnTo>
                    <a:pt x="334" y="7287"/>
                  </a:lnTo>
                  <a:cubicBezTo>
                    <a:pt x="143" y="7287"/>
                    <a:pt x="0" y="7430"/>
                    <a:pt x="0" y="7621"/>
                  </a:cubicBezTo>
                  <a:cubicBezTo>
                    <a:pt x="0" y="7811"/>
                    <a:pt x="143" y="7978"/>
                    <a:pt x="334" y="7978"/>
                  </a:cubicBezTo>
                  <a:lnTo>
                    <a:pt x="1525" y="7978"/>
                  </a:lnTo>
                  <a:lnTo>
                    <a:pt x="1525" y="9764"/>
                  </a:lnTo>
                  <a:cubicBezTo>
                    <a:pt x="1525" y="9955"/>
                    <a:pt x="1668" y="10097"/>
                    <a:pt x="1858" y="10097"/>
                  </a:cubicBezTo>
                  <a:lnTo>
                    <a:pt x="3644" y="10097"/>
                  </a:lnTo>
                  <a:lnTo>
                    <a:pt x="3644" y="11288"/>
                  </a:lnTo>
                  <a:cubicBezTo>
                    <a:pt x="3644" y="11479"/>
                    <a:pt x="3811" y="11622"/>
                    <a:pt x="4001" y="11622"/>
                  </a:cubicBezTo>
                  <a:cubicBezTo>
                    <a:pt x="4192" y="11622"/>
                    <a:pt x="4335" y="11479"/>
                    <a:pt x="4335" y="11288"/>
                  </a:cubicBezTo>
                  <a:lnTo>
                    <a:pt x="4335" y="10097"/>
                  </a:lnTo>
                  <a:lnTo>
                    <a:pt x="5478" y="10097"/>
                  </a:lnTo>
                  <a:lnTo>
                    <a:pt x="5478" y="11288"/>
                  </a:lnTo>
                  <a:cubicBezTo>
                    <a:pt x="5478" y="11479"/>
                    <a:pt x="5621" y="11622"/>
                    <a:pt x="5811" y="11622"/>
                  </a:cubicBezTo>
                  <a:cubicBezTo>
                    <a:pt x="6002" y="11622"/>
                    <a:pt x="6145" y="11479"/>
                    <a:pt x="6145" y="11288"/>
                  </a:cubicBezTo>
                  <a:lnTo>
                    <a:pt x="6145" y="10097"/>
                  </a:lnTo>
                  <a:lnTo>
                    <a:pt x="7288" y="10097"/>
                  </a:lnTo>
                  <a:lnTo>
                    <a:pt x="7288" y="11288"/>
                  </a:lnTo>
                  <a:cubicBezTo>
                    <a:pt x="7288" y="11479"/>
                    <a:pt x="7454" y="11622"/>
                    <a:pt x="7621" y="11622"/>
                  </a:cubicBezTo>
                  <a:cubicBezTo>
                    <a:pt x="7812" y="11622"/>
                    <a:pt x="7978" y="11479"/>
                    <a:pt x="7978" y="11288"/>
                  </a:cubicBezTo>
                  <a:lnTo>
                    <a:pt x="7978" y="10097"/>
                  </a:lnTo>
                  <a:lnTo>
                    <a:pt x="9764" y="10097"/>
                  </a:lnTo>
                  <a:cubicBezTo>
                    <a:pt x="9955" y="10097"/>
                    <a:pt x="10098" y="9955"/>
                    <a:pt x="10098" y="9764"/>
                  </a:cubicBezTo>
                  <a:lnTo>
                    <a:pt x="10098" y="7978"/>
                  </a:lnTo>
                  <a:lnTo>
                    <a:pt x="11289" y="7978"/>
                  </a:lnTo>
                  <a:cubicBezTo>
                    <a:pt x="11479" y="7978"/>
                    <a:pt x="11646" y="7811"/>
                    <a:pt x="11646" y="7621"/>
                  </a:cubicBezTo>
                  <a:cubicBezTo>
                    <a:pt x="11646" y="7430"/>
                    <a:pt x="11479" y="7287"/>
                    <a:pt x="11289" y="7287"/>
                  </a:cubicBezTo>
                  <a:lnTo>
                    <a:pt x="10098" y="7287"/>
                  </a:lnTo>
                  <a:lnTo>
                    <a:pt x="10098" y="6144"/>
                  </a:lnTo>
                  <a:lnTo>
                    <a:pt x="11289" y="6144"/>
                  </a:lnTo>
                  <a:cubicBezTo>
                    <a:pt x="11479" y="6144"/>
                    <a:pt x="11622" y="6001"/>
                    <a:pt x="11622" y="5811"/>
                  </a:cubicBezTo>
                  <a:cubicBezTo>
                    <a:pt x="11622" y="5620"/>
                    <a:pt x="11479" y="5478"/>
                    <a:pt x="11289" y="5478"/>
                  </a:cubicBezTo>
                  <a:lnTo>
                    <a:pt x="10098" y="5478"/>
                  </a:lnTo>
                  <a:lnTo>
                    <a:pt x="10098" y="4334"/>
                  </a:lnTo>
                  <a:lnTo>
                    <a:pt x="11289" y="4334"/>
                  </a:lnTo>
                  <a:cubicBezTo>
                    <a:pt x="11479" y="4334"/>
                    <a:pt x="11622" y="4192"/>
                    <a:pt x="11622" y="4001"/>
                  </a:cubicBezTo>
                  <a:cubicBezTo>
                    <a:pt x="11622" y="3810"/>
                    <a:pt x="11479" y="3644"/>
                    <a:pt x="11289" y="3644"/>
                  </a:cubicBezTo>
                  <a:lnTo>
                    <a:pt x="10098" y="3644"/>
                  </a:lnTo>
                  <a:lnTo>
                    <a:pt x="10098" y="1858"/>
                  </a:lnTo>
                  <a:cubicBezTo>
                    <a:pt x="10098" y="1667"/>
                    <a:pt x="9955" y="1524"/>
                    <a:pt x="9764" y="1524"/>
                  </a:cubicBezTo>
                  <a:lnTo>
                    <a:pt x="7978" y="1524"/>
                  </a:lnTo>
                  <a:lnTo>
                    <a:pt x="7978" y="334"/>
                  </a:lnTo>
                  <a:cubicBezTo>
                    <a:pt x="7978" y="143"/>
                    <a:pt x="7812" y="0"/>
                    <a:pt x="7621" y="0"/>
                  </a:cubicBezTo>
                  <a:cubicBezTo>
                    <a:pt x="7431" y="0"/>
                    <a:pt x="7288" y="143"/>
                    <a:pt x="7288" y="334"/>
                  </a:cubicBezTo>
                  <a:lnTo>
                    <a:pt x="7288" y="1524"/>
                  </a:lnTo>
                  <a:lnTo>
                    <a:pt x="6145" y="1524"/>
                  </a:lnTo>
                  <a:lnTo>
                    <a:pt x="6145" y="334"/>
                  </a:lnTo>
                  <a:cubicBezTo>
                    <a:pt x="6145" y="143"/>
                    <a:pt x="6002" y="0"/>
                    <a:pt x="5811" y="0"/>
                  </a:cubicBezTo>
                  <a:cubicBezTo>
                    <a:pt x="5621" y="0"/>
                    <a:pt x="5478" y="143"/>
                    <a:pt x="5478" y="334"/>
                  </a:cubicBezTo>
                  <a:lnTo>
                    <a:pt x="5478" y="1524"/>
                  </a:lnTo>
                  <a:lnTo>
                    <a:pt x="4335" y="1524"/>
                  </a:lnTo>
                  <a:lnTo>
                    <a:pt x="4335" y="334"/>
                  </a:lnTo>
                  <a:cubicBezTo>
                    <a:pt x="4335" y="143"/>
                    <a:pt x="4192" y="0"/>
                    <a:pt x="4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30"/>
          <p:cNvGrpSpPr/>
          <p:nvPr/>
        </p:nvGrpSpPr>
        <p:grpSpPr>
          <a:xfrm>
            <a:off x="4179207" y="1853197"/>
            <a:ext cx="596705" cy="496680"/>
            <a:chOff x="6856386" y="4144638"/>
            <a:chExt cx="416490" cy="346650"/>
          </a:xfrm>
        </p:grpSpPr>
        <p:sp>
          <p:nvSpPr>
            <p:cNvPr id="258" name="Google Shape;258;p30"/>
            <p:cNvSpPr/>
            <p:nvPr/>
          </p:nvSpPr>
          <p:spPr>
            <a:xfrm>
              <a:off x="6954307" y="4261299"/>
              <a:ext cx="229989" cy="229989"/>
            </a:xfrm>
            <a:custGeom>
              <a:avLst/>
              <a:gdLst/>
              <a:ahLst/>
              <a:cxnLst/>
              <a:rect l="l" t="t" r="r" b="b"/>
              <a:pathLst>
                <a:path w="6431" h="6431" extrusionOk="0">
                  <a:moveTo>
                    <a:pt x="3216" y="2192"/>
                  </a:moveTo>
                  <a:cubicBezTo>
                    <a:pt x="3787" y="2192"/>
                    <a:pt x="4240" y="2668"/>
                    <a:pt x="4240" y="3216"/>
                  </a:cubicBezTo>
                  <a:cubicBezTo>
                    <a:pt x="4240" y="3787"/>
                    <a:pt x="3787" y="4240"/>
                    <a:pt x="3216" y="4264"/>
                  </a:cubicBezTo>
                  <a:cubicBezTo>
                    <a:pt x="2644" y="4264"/>
                    <a:pt x="2192" y="3787"/>
                    <a:pt x="2192" y="3240"/>
                  </a:cubicBezTo>
                  <a:cubicBezTo>
                    <a:pt x="2192" y="2668"/>
                    <a:pt x="2644" y="2192"/>
                    <a:pt x="3216" y="2192"/>
                  </a:cubicBezTo>
                  <a:close/>
                  <a:moveTo>
                    <a:pt x="3740" y="1"/>
                  </a:moveTo>
                  <a:cubicBezTo>
                    <a:pt x="3049" y="1"/>
                    <a:pt x="3287" y="1"/>
                    <a:pt x="2668" y="25"/>
                  </a:cubicBezTo>
                  <a:cubicBezTo>
                    <a:pt x="2501" y="25"/>
                    <a:pt x="2359" y="144"/>
                    <a:pt x="2335" y="310"/>
                  </a:cubicBezTo>
                  <a:lnTo>
                    <a:pt x="2263" y="953"/>
                  </a:lnTo>
                  <a:lnTo>
                    <a:pt x="1763" y="549"/>
                  </a:lnTo>
                  <a:cubicBezTo>
                    <a:pt x="1696" y="504"/>
                    <a:pt x="1618" y="480"/>
                    <a:pt x="1542" y="480"/>
                  </a:cubicBezTo>
                  <a:cubicBezTo>
                    <a:pt x="1456" y="480"/>
                    <a:pt x="1374" y="509"/>
                    <a:pt x="1311" y="572"/>
                  </a:cubicBezTo>
                  <a:lnTo>
                    <a:pt x="549" y="1334"/>
                  </a:lnTo>
                  <a:cubicBezTo>
                    <a:pt x="430" y="1477"/>
                    <a:pt x="430" y="1668"/>
                    <a:pt x="525" y="1787"/>
                  </a:cubicBezTo>
                  <a:lnTo>
                    <a:pt x="930" y="2287"/>
                  </a:lnTo>
                  <a:lnTo>
                    <a:pt x="311" y="2358"/>
                  </a:lnTo>
                  <a:cubicBezTo>
                    <a:pt x="120" y="2382"/>
                    <a:pt x="1" y="2525"/>
                    <a:pt x="1" y="2692"/>
                  </a:cubicBezTo>
                  <a:lnTo>
                    <a:pt x="1" y="3763"/>
                  </a:lnTo>
                  <a:cubicBezTo>
                    <a:pt x="1" y="3954"/>
                    <a:pt x="144" y="4097"/>
                    <a:pt x="311" y="4097"/>
                  </a:cubicBezTo>
                  <a:lnTo>
                    <a:pt x="930" y="4168"/>
                  </a:lnTo>
                  <a:lnTo>
                    <a:pt x="549" y="4668"/>
                  </a:lnTo>
                  <a:cubicBezTo>
                    <a:pt x="430" y="4811"/>
                    <a:pt x="453" y="5002"/>
                    <a:pt x="572" y="5121"/>
                  </a:cubicBezTo>
                  <a:lnTo>
                    <a:pt x="1335" y="5883"/>
                  </a:lnTo>
                  <a:cubicBezTo>
                    <a:pt x="1400" y="5948"/>
                    <a:pt x="1487" y="5985"/>
                    <a:pt x="1576" y="5985"/>
                  </a:cubicBezTo>
                  <a:cubicBezTo>
                    <a:pt x="1649" y="5985"/>
                    <a:pt x="1723" y="5960"/>
                    <a:pt x="1787" y="5907"/>
                  </a:cubicBezTo>
                  <a:lnTo>
                    <a:pt x="2263" y="5526"/>
                  </a:lnTo>
                  <a:lnTo>
                    <a:pt x="2335" y="6145"/>
                  </a:lnTo>
                  <a:cubicBezTo>
                    <a:pt x="2359" y="6312"/>
                    <a:pt x="2501" y="6431"/>
                    <a:pt x="2692" y="6431"/>
                  </a:cubicBezTo>
                  <a:lnTo>
                    <a:pt x="3764" y="6431"/>
                  </a:lnTo>
                  <a:cubicBezTo>
                    <a:pt x="3930" y="6431"/>
                    <a:pt x="4073" y="6312"/>
                    <a:pt x="4097" y="6145"/>
                  </a:cubicBezTo>
                  <a:lnTo>
                    <a:pt x="4168" y="5502"/>
                  </a:lnTo>
                  <a:lnTo>
                    <a:pt x="4669" y="5907"/>
                  </a:lnTo>
                  <a:cubicBezTo>
                    <a:pt x="4725" y="5952"/>
                    <a:pt x="4802" y="5975"/>
                    <a:pt x="4881" y="5975"/>
                  </a:cubicBezTo>
                  <a:cubicBezTo>
                    <a:pt x="4969" y="5975"/>
                    <a:pt x="5058" y="5946"/>
                    <a:pt x="5121" y="5883"/>
                  </a:cubicBezTo>
                  <a:lnTo>
                    <a:pt x="5883" y="5121"/>
                  </a:lnTo>
                  <a:cubicBezTo>
                    <a:pt x="6002" y="4978"/>
                    <a:pt x="6002" y="4787"/>
                    <a:pt x="5907" y="4645"/>
                  </a:cubicBezTo>
                  <a:lnTo>
                    <a:pt x="5502" y="4168"/>
                  </a:lnTo>
                  <a:lnTo>
                    <a:pt x="6121" y="4097"/>
                  </a:lnTo>
                  <a:cubicBezTo>
                    <a:pt x="6288" y="4073"/>
                    <a:pt x="6431" y="3930"/>
                    <a:pt x="6431" y="3763"/>
                  </a:cubicBezTo>
                  <a:lnTo>
                    <a:pt x="6431" y="2692"/>
                  </a:lnTo>
                  <a:cubicBezTo>
                    <a:pt x="6431" y="2501"/>
                    <a:pt x="6288" y="2358"/>
                    <a:pt x="6121" y="2335"/>
                  </a:cubicBezTo>
                  <a:lnTo>
                    <a:pt x="5502" y="2287"/>
                  </a:lnTo>
                  <a:lnTo>
                    <a:pt x="5883" y="1787"/>
                  </a:lnTo>
                  <a:cubicBezTo>
                    <a:pt x="6002" y="1644"/>
                    <a:pt x="5978" y="1453"/>
                    <a:pt x="5859" y="1334"/>
                  </a:cubicBezTo>
                  <a:lnTo>
                    <a:pt x="5097" y="572"/>
                  </a:lnTo>
                  <a:cubicBezTo>
                    <a:pt x="5032" y="507"/>
                    <a:pt x="4945" y="470"/>
                    <a:pt x="4856" y="470"/>
                  </a:cubicBezTo>
                  <a:cubicBezTo>
                    <a:pt x="4783" y="470"/>
                    <a:pt x="4709" y="495"/>
                    <a:pt x="4645" y="549"/>
                  </a:cubicBezTo>
                  <a:lnTo>
                    <a:pt x="4145" y="930"/>
                  </a:lnTo>
                  <a:lnTo>
                    <a:pt x="4097" y="310"/>
                  </a:lnTo>
                  <a:cubicBezTo>
                    <a:pt x="4073" y="144"/>
                    <a:pt x="3930" y="1"/>
                    <a:pt x="37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7057378" y="4364370"/>
              <a:ext cx="23889" cy="24712"/>
            </a:xfrm>
            <a:custGeom>
              <a:avLst/>
              <a:gdLst/>
              <a:ahLst/>
              <a:cxnLst/>
              <a:rect l="l" t="t" r="r" b="b"/>
              <a:pathLst>
                <a:path w="668" h="691" extrusionOk="0">
                  <a:moveTo>
                    <a:pt x="334" y="0"/>
                  </a:moveTo>
                  <a:cubicBezTo>
                    <a:pt x="143" y="0"/>
                    <a:pt x="1" y="167"/>
                    <a:pt x="1" y="334"/>
                  </a:cubicBezTo>
                  <a:cubicBezTo>
                    <a:pt x="1" y="524"/>
                    <a:pt x="143" y="691"/>
                    <a:pt x="334" y="691"/>
                  </a:cubicBezTo>
                  <a:cubicBezTo>
                    <a:pt x="524" y="691"/>
                    <a:pt x="667" y="524"/>
                    <a:pt x="667" y="334"/>
                  </a:cubicBezTo>
                  <a:cubicBezTo>
                    <a:pt x="667" y="167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6856386" y="4144638"/>
              <a:ext cx="416490" cy="241039"/>
            </a:xfrm>
            <a:custGeom>
              <a:avLst/>
              <a:gdLst/>
              <a:ahLst/>
              <a:cxnLst/>
              <a:rect l="l" t="t" r="r" b="b"/>
              <a:pathLst>
                <a:path w="11646" h="6740" extrusionOk="0">
                  <a:moveTo>
                    <a:pt x="5835" y="0"/>
                  </a:moveTo>
                  <a:cubicBezTo>
                    <a:pt x="5501" y="0"/>
                    <a:pt x="5192" y="48"/>
                    <a:pt x="4930" y="167"/>
                  </a:cubicBezTo>
                  <a:cubicBezTo>
                    <a:pt x="4335" y="405"/>
                    <a:pt x="3858" y="858"/>
                    <a:pt x="3596" y="1429"/>
                  </a:cubicBezTo>
                  <a:cubicBezTo>
                    <a:pt x="3406" y="1334"/>
                    <a:pt x="3168" y="1286"/>
                    <a:pt x="2906" y="1286"/>
                  </a:cubicBezTo>
                  <a:cubicBezTo>
                    <a:pt x="2501" y="1286"/>
                    <a:pt x="2144" y="1429"/>
                    <a:pt x="1858" y="1667"/>
                  </a:cubicBezTo>
                  <a:cubicBezTo>
                    <a:pt x="1691" y="1810"/>
                    <a:pt x="1548" y="1977"/>
                    <a:pt x="1453" y="2191"/>
                  </a:cubicBezTo>
                  <a:cubicBezTo>
                    <a:pt x="1334" y="2429"/>
                    <a:pt x="1262" y="2715"/>
                    <a:pt x="1286" y="3001"/>
                  </a:cubicBezTo>
                  <a:cubicBezTo>
                    <a:pt x="596" y="3239"/>
                    <a:pt x="96" y="3882"/>
                    <a:pt x="0" y="4620"/>
                  </a:cubicBezTo>
                  <a:cubicBezTo>
                    <a:pt x="0" y="4692"/>
                    <a:pt x="0" y="4763"/>
                    <a:pt x="0" y="4835"/>
                  </a:cubicBezTo>
                  <a:cubicBezTo>
                    <a:pt x="0" y="5358"/>
                    <a:pt x="215" y="5835"/>
                    <a:pt x="548" y="6168"/>
                  </a:cubicBezTo>
                  <a:cubicBezTo>
                    <a:pt x="905" y="6525"/>
                    <a:pt x="1382" y="6740"/>
                    <a:pt x="1929" y="6740"/>
                  </a:cubicBezTo>
                  <a:lnTo>
                    <a:pt x="2048" y="6740"/>
                  </a:lnTo>
                  <a:lnTo>
                    <a:pt x="2048" y="5954"/>
                  </a:lnTo>
                  <a:cubicBezTo>
                    <a:pt x="2048" y="5597"/>
                    <a:pt x="2239" y="5263"/>
                    <a:pt x="2548" y="5097"/>
                  </a:cubicBezTo>
                  <a:cubicBezTo>
                    <a:pt x="2453" y="4739"/>
                    <a:pt x="2548" y="4382"/>
                    <a:pt x="2810" y="4120"/>
                  </a:cubicBezTo>
                  <a:lnTo>
                    <a:pt x="3572" y="3358"/>
                  </a:lnTo>
                  <a:cubicBezTo>
                    <a:pt x="3763" y="3168"/>
                    <a:pt x="4025" y="3048"/>
                    <a:pt x="4287" y="3048"/>
                  </a:cubicBezTo>
                  <a:cubicBezTo>
                    <a:pt x="4382" y="3048"/>
                    <a:pt x="4454" y="3072"/>
                    <a:pt x="4525" y="3096"/>
                  </a:cubicBezTo>
                  <a:cubicBezTo>
                    <a:pt x="4716" y="2787"/>
                    <a:pt x="5049" y="2596"/>
                    <a:pt x="5406" y="2596"/>
                  </a:cubicBezTo>
                  <a:lnTo>
                    <a:pt x="6478" y="2596"/>
                  </a:lnTo>
                  <a:cubicBezTo>
                    <a:pt x="6859" y="2596"/>
                    <a:pt x="7168" y="2787"/>
                    <a:pt x="7359" y="3072"/>
                  </a:cubicBezTo>
                  <a:cubicBezTo>
                    <a:pt x="7430" y="3048"/>
                    <a:pt x="7526" y="3048"/>
                    <a:pt x="7597" y="3048"/>
                  </a:cubicBezTo>
                  <a:cubicBezTo>
                    <a:pt x="7859" y="3048"/>
                    <a:pt x="8121" y="3144"/>
                    <a:pt x="8312" y="3334"/>
                  </a:cubicBezTo>
                  <a:lnTo>
                    <a:pt x="9074" y="4096"/>
                  </a:lnTo>
                  <a:cubicBezTo>
                    <a:pt x="9336" y="4358"/>
                    <a:pt x="9431" y="4739"/>
                    <a:pt x="9359" y="5073"/>
                  </a:cubicBezTo>
                  <a:cubicBezTo>
                    <a:pt x="9645" y="5239"/>
                    <a:pt x="9859" y="5573"/>
                    <a:pt x="9859" y="5954"/>
                  </a:cubicBezTo>
                  <a:lnTo>
                    <a:pt x="9859" y="6740"/>
                  </a:lnTo>
                  <a:cubicBezTo>
                    <a:pt x="10336" y="6716"/>
                    <a:pt x="10764" y="6502"/>
                    <a:pt x="11098" y="6168"/>
                  </a:cubicBezTo>
                  <a:cubicBezTo>
                    <a:pt x="11431" y="5835"/>
                    <a:pt x="11646" y="5358"/>
                    <a:pt x="11646" y="4835"/>
                  </a:cubicBezTo>
                  <a:cubicBezTo>
                    <a:pt x="11646" y="4763"/>
                    <a:pt x="11646" y="4692"/>
                    <a:pt x="11646" y="4620"/>
                  </a:cubicBezTo>
                  <a:cubicBezTo>
                    <a:pt x="11550" y="3882"/>
                    <a:pt x="11050" y="3239"/>
                    <a:pt x="10360" y="3001"/>
                  </a:cubicBezTo>
                  <a:cubicBezTo>
                    <a:pt x="10383" y="2715"/>
                    <a:pt x="10312" y="2429"/>
                    <a:pt x="10193" y="2191"/>
                  </a:cubicBezTo>
                  <a:cubicBezTo>
                    <a:pt x="9931" y="1643"/>
                    <a:pt x="9383" y="1286"/>
                    <a:pt x="8740" y="1286"/>
                  </a:cubicBezTo>
                  <a:cubicBezTo>
                    <a:pt x="8597" y="1286"/>
                    <a:pt x="8454" y="1310"/>
                    <a:pt x="8335" y="1334"/>
                  </a:cubicBezTo>
                  <a:cubicBezTo>
                    <a:pt x="8240" y="1358"/>
                    <a:pt x="8145" y="1405"/>
                    <a:pt x="8050" y="1429"/>
                  </a:cubicBezTo>
                  <a:cubicBezTo>
                    <a:pt x="7954" y="1262"/>
                    <a:pt x="7859" y="1096"/>
                    <a:pt x="7764" y="953"/>
                  </a:cubicBezTo>
                  <a:cubicBezTo>
                    <a:pt x="7311" y="357"/>
                    <a:pt x="6621" y="0"/>
                    <a:pt x="5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242;p30">
            <a:extLst>
              <a:ext uri="{FF2B5EF4-FFF2-40B4-BE49-F238E27FC236}">
                <a16:creationId xmlns:a16="http://schemas.microsoft.com/office/drawing/2014/main" id="{A8021C58-A537-134A-EE06-612B0D8D0F96}"/>
              </a:ext>
            </a:extLst>
          </p:cNvPr>
          <p:cNvSpPr txBox="1">
            <a:spLocks/>
          </p:cNvSpPr>
          <p:nvPr/>
        </p:nvSpPr>
        <p:spPr>
          <a:xfrm>
            <a:off x="5742942" y="2571750"/>
            <a:ext cx="29076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篩選職缺</a:t>
            </a:r>
          </a:p>
        </p:txBody>
      </p:sp>
      <p:sp>
        <p:nvSpPr>
          <p:cNvPr id="10" name="Google Shape;244;p30">
            <a:extLst>
              <a:ext uri="{FF2B5EF4-FFF2-40B4-BE49-F238E27FC236}">
                <a16:creationId xmlns:a16="http://schemas.microsoft.com/office/drawing/2014/main" id="{38A54BD9-97A8-C91F-12C7-932FE2834160}"/>
              </a:ext>
            </a:extLst>
          </p:cNvPr>
          <p:cNvSpPr txBox="1">
            <a:spLocks/>
          </p:cNvSpPr>
          <p:nvPr/>
        </p:nvSpPr>
        <p:spPr>
          <a:xfrm>
            <a:off x="6320772" y="3090688"/>
            <a:ext cx="1740578" cy="12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4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4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4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4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4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4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4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4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xo Medium"/>
              <a:buNone/>
              <a:defRPr sz="1400" b="0" i="0" u="none" strike="noStrike" cap="none">
                <a:solidFill>
                  <a:schemeClr val="lt1"/>
                </a:solidFill>
                <a:latin typeface="Exo Medium"/>
                <a:ea typeface="Exo Medium"/>
                <a:cs typeface="Exo Medium"/>
                <a:sym typeface="Exo Medium"/>
              </a:defRPr>
            </a:lvl9pPr>
          </a:lstStyle>
          <a:p>
            <a:pPr marL="0" indent="0"/>
            <a:r>
              <a:rPr lang="zh-TW" altLang="en-US" sz="17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篩選出符合求職者技能的職缺</a:t>
            </a:r>
          </a:p>
        </p:txBody>
      </p:sp>
      <p:sp>
        <p:nvSpPr>
          <p:cNvPr id="11" name="Google Shape;246;p30">
            <a:extLst>
              <a:ext uri="{FF2B5EF4-FFF2-40B4-BE49-F238E27FC236}">
                <a16:creationId xmlns:a16="http://schemas.microsoft.com/office/drawing/2014/main" id="{0DFFD19C-9E32-278E-3122-7562B69B7154}"/>
              </a:ext>
            </a:extLst>
          </p:cNvPr>
          <p:cNvSpPr/>
          <p:nvPr/>
        </p:nvSpPr>
        <p:spPr>
          <a:xfrm>
            <a:off x="6721704" y="1621650"/>
            <a:ext cx="950100" cy="95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253;p30">
            <a:extLst>
              <a:ext uri="{FF2B5EF4-FFF2-40B4-BE49-F238E27FC236}">
                <a16:creationId xmlns:a16="http://schemas.microsoft.com/office/drawing/2014/main" id="{0F1F5DE9-DB37-091F-D9D1-144D4E0B850B}"/>
              </a:ext>
            </a:extLst>
          </p:cNvPr>
          <p:cNvGrpSpPr/>
          <p:nvPr/>
        </p:nvGrpSpPr>
        <p:grpSpPr>
          <a:xfrm>
            <a:off x="6898396" y="1798944"/>
            <a:ext cx="596705" cy="595517"/>
            <a:chOff x="1906324" y="1437970"/>
            <a:chExt cx="416490" cy="415632"/>
          </a:xfrm>
        </p:grpSpPr>
        <p:sp>
          <p:nvSpPr>
            <p:cNvPr id="13" name="Google Shape;254;p30">
              <a:extLst>
                <a:ext uri="{FF2B5EF4-FFF2-40B4-BE49-F238E27FC236}">
                  <a16:creationId xmlns:a16="http://schemas.microsoft.com/office/drawing/2014/main" id="{F0819CD8-190A-7E5A-378C-7D1B577401B2}"/>
                </a:ext>
              </a:extLst>
            </p:cNvPr>
            <p:cNvSpPr/>
            <p:nvPr/>
          </p:nvSpPr>
          <p:spPr>
            <a:xfrm>
              <a:off x="2102202" y="1633848"/>
              <a:ext cx="23889" cy="23889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"/>
                  </a:moveTo>
                  <a:cubicBezTo>
                    <a:pt x="144" y="1"/>
                    <a:pt x="1" y="143"/>
                    <a:pt x="1" y="334"/>
                  </a:cubicBezTo>
                  <a:cubicBezTo>
                    <a:pt x="1" y="524"/>
                    <a:pt x="144" y="667"/>
                    <a:pt x="334" y="667"/>
                  </a:cubicBezTo>
                  <a:cubicBezTo>
                    <a:pt x="525" y="667"/>
                    <a:pt x="668" y="524"/>
                    <a:pt x="668" y="334"/>
                  </a:cubicBezTo>
                  <a:cubicBezTo>
                    <a:pt x="668" y="143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55;p30">
              <a:extLst>
                <a:ext uri="{FF2B5EF4-FFF2-40B4-BE49-F238E27FC236}">
                  <a16:creationId xmlns:a16="http://schemas.microsoft.com/office/drawing/2014/main" id="{6E01C4FD-3843-D9D1-FE1B-AE447CE2D1BB}"/>
                </a:ext>
              </a:extLst>
            </p:cNvPr>
            <p:cNvSpPr/>
            <p:nvPr/>
          </p:nvSpPr>
          <p:spPr>
            <a:xfrm>
              <a:off x="2023844" y="1555489"/>
              <a:ext cx="180601" cy="180601"/>
            </a:xfrm>
            <a:custGeom>
              <a:avLst/>
              <a:gdLst/>
              <a:ahLst/>
              <a:cxnLst/>
              <a:rect l="l" t="t" r="r" b="b"/>
              <a:pathLst>
                <a:path w="5050" h="5050" extrusionOk="0">
                  <a:moveTo>
                    <a:pt x="2525" y="1501"/>
                  </a:moveTo>
                  <a:cubicBezTo>
                    <a:pt x="3097" y="1501"/>
                    <a:pt x="3549" y="1953"/>
                    <a:pt x="3549" y="2525"/>
                  </a:cubicBezTo>
                  <a:cubicBezTo>
                    <a:pt x="3549" y="3096"/>
                    <a:pt x="3097" y="3549"/>
                    <a:pt x="2525" y="3549"/>
                  </a:cubicBezTo>
                  <a:cubicBezTo>
                    <a:pt x="1954" y="3549"/>
                    <a:pt x="1501" y="3096"/>
                    <a:pt x="1501" y="2525"/>
                  </a:cubicBezTo>
                  <a:cubicBezTo>
                    <a:pt x="1501" y="1953"/>
                    <a:pt x="1954" y="1501"/>
                    <a:pt x="2525" y="1501"/>
                  </a:cubicBezTo>
                  <a:close/>
                  <a:moveTo>
                    <a:pt x="2287" y="1"/>
                  </a:moveTo>
                  <a:lnTo>
                    <a:pt x="2216" y="644"/>
                  </a:lnTo>
                  <a:cubicBezTo>
                    <a:pt x="2216" y="786"/>
                    <a:pt x="2120" y="906"/>
                    <a:pt x="2001" y="929"/>
                  </a:cubicBezTo>
                  <a:cubicBezTo>
                    <a:pt x="1930" y="953"/>
                    <a:pt x="1858" y="1001"/>
                    <a:pt x="1787" y="1025"/>
                  </a:cubicBezTo>
                  <a:cubicBezTo>
                    <a:pt x="1737" y="1055"/>
                    <a:pt x="1683" y="1068"/>
                    <a:pt x="1628" y="1068"/>
                  </a:cubicBezTo>
                  <a:cubicBezTo>
                    <a:pt x="1552" y="1068"/>
                    <a:pt x="1475" y="1042"/>
                    <a:pt x="1406" y="1001"/>
                  </a:cubicBezTo>
                  <a:lnTo>
                    <a:pt x="906" y="572"/>
                  </a:lnTo>
                  <a:lnTo>
                    <a:pt x="572" y="906"/>
                  </a:lnTo>
                  <a:lnTo>
                    <a:pt x="977" y="1429"/>
                  </a:lnTo>
                  <a:cubicBezTo>
                    <a:pt x="1073" y="1525"/>
                    <a:pt x="1073" y="1668"/>
                    <a:pt x="1025" y="1787"/>
                  </a:cubicBezTo>
                  <a:cubicBezTo>
                    <a:pt x="1001" y="1858"/>
                    <a:pt x="953" y="1930"/>
                    <a:pt x="930" y="2001"/>
                  </a:cubicBezTo>
                  <a:cubicBezTo>
                    <a:pt x="906" y="2120"/>
                    <a:pt x="787" y="2215"/>
                    <a:pt x="644" y="2215"/>
                  </a:cubicBezTo>
                  <a:lnTo>
                    <a:pt x="1" y="2287"/>
                  </a:lnTo>
                  <a:lnTo>
                    <a:pt x="1" y="2763"/>
                  </a:lnTo>
                  <a:lnTo>
                    <a:pt x="644" y="2834"/>
                  </a:lnTo>
                  <a:cubicBezTo>
                    <a:pt x="787" y="2834"/>
                    <a:pt x="906" y="2930"/>
                    <a:pt x="930" y="3049"/>
                  </a:cubicBezTo>
                  <a:cubicBezTo>
                    <a:pt x="953" y="3120"/>
                    <a:pt x="1001" y="3216"/>
                    <a:pt x="1025" y="3263"/>
                  </a:cubicBezTo>
                  <a:cubicBezTo>
                    <a:pt x="1096" y="3382"/>
                    <a:pt x="1073" y="3525"/>
                    <a:pt x="1001" y="3644"/>
                  </a:cubicBezTo>
                  <a:lnTo>
                    <a:pt x="572" y="4144"/>
                  </a:lnTo>
                  <a:lnTo>
                    <a:pt x="906" y="4478"/>
                  </a:lnTo>
                  <a:lnTo>
                    <a:pt x="1430" y="4073"/>
                  </a:lnTo>
                  <a:cubicBezTo>
                    <a:pt x="1486" y="4017"/>
                    <a:pt x="1558" y="3994"/>
                    <a:pt x="1632" y="3994"/>
                  </a:cubicBezTo>
                  <a:cubicBezTo>
                    <a:pt x="1684" y="3994"/>
                    <a:pt x="1738" y="4005"/>
                    <a:pt x="1787" y="4025"/>
                  </a:cubicBezTo>
                  <a:cubicBezTo>
                    <a:pt x="1858" y="4049"/>
                    <a:pt x="1930" y="4097"/>
                    <a:pt x="2001" y="4120"/>
                  </a:cubicBezTo>
                  <a:cubicBezTo>
                    <a:pt x="2120" y="4144"/>
                    <a:pt x="2216" y="4263"/>
                    <a:pt x="2216" y="4406"/>
                  </a:cubicBezTo>
                  <a:lnTo>
                    <a:pt x="2287" y="5049"/>
                  </a:lnTo>
                  <a:lnTo>
                    <a:pt x="2763" y="5049"/>
                  </a:lnTo>
                  <a:lnTo>
                    <a:pt x="2835" y="4406"/>
                  </a:lnTo>
                  <a:cubicBezTo>
                    <a:pt x="2835" y="4263"/>
                    <a:pt x="2930" y="4144"/>
                    <a:pt x="3049" y="4120"/>
                  </a:cubicBezTo>
                  <a:cubicBezTo>
                    <a:pt x="3121" y="4097"/>
                    <a:pt x="3192" y="4049"/>
                    <a:pt x="3263" y="4025"/>
                  </a:cubicBezTo>
                  <a:cubicBezTo>
                    <a:pt x="3313" y="3995"/>
                    <a:pt x="3367" y="3982"/>
                    <a:pt x="3422" y="3982"/>
                  </a:cubicBezTo>
                  <a:cubicBezTo>
                    <a:pt x="3498" y="3982"/>
                    <a:pt x="3575" y="4008"/>
                    <a:pt x="3645" y="4049"/>
                  </a:cubicBezTo>
                  <a:lnTo>
                    <a:pt x="4145" y="4478"/>
                  </a:lnTo>
                  <a:lnTo>
                    <a:pt x="4478" y="4144"/>
                  </a:lnTo>
                  <a:lnTo>
                    <a:pt x="4073" y="3620"/>
                  </a:lnTo>
                  <a:cubicBezTo>
                    <a:pt x="3978" y="3525"/>
                    <a:pt x="3978" y="3382"/>
                    <a:pt x="4026" y="3263"/>
                  </a:cubicBezTo>
                  <a:cubicBezTo>
                    <a:pt x="4049" y="3192"/>
                    <a:pt x="4097" y="3120"/>
                    <a:pt x="4121" y="3049"/>
                  </a:cubicBezTo>
                  <a:cubicBezTo>
                    <a:pt x="4145" y="2930"/>
                    <a:pt x="4264" y="2834"/>
                    <a:pt x="4407" y="2834"/>
                  </a:cubicBezTo>
                  <a:lnTo>
                    <a:pt x="5050" y="2763"/>
                  </a:lnTo>
                  <a:lnTo>
                    <a:pt x="5050" y="2287"/>
                  </a:lnTo>
                  <a:lnTo>
                    <a:pt x="4407" y="2215"/>
                  </a:lnTo>
                  <a:cubicBezTo>
                    <a:pt x="4264" y="2215"/>
                    <a:pt x="4145" y="2120"/>
                    <a:pt x="4121" y="2001"/>
                  </a:cubicBezTo>
                  <a:cubicBezTo>
                    <a:pt x="4097" y="1930"/>
                    <a:pt x="4049" y="1858"/>
                    <a:pt x="4026" y="1787"/>
                  </a:cubicBezTo>
                  <a:cubicBezTo>
                    <a:pt x="3954" y="1668"/>
                    <a:pt x="3978" y="1525"/>
                    <a:pt x="4049" y="1406"/>
                  </a:cubicBezTo>
                  <a:lnTo>
                    <a:pt x="4478" y="906"/>
                  </a:lnTo>
                  <a:lnTo>
                    <a:pt x="4145" y="572"/>
                  </a:lnTo>
                  <a:lnTo>
                    <a:pt x="3621" y="977"/>
                  </a:lnTo>
                  <a:cubicBezTo>
                    <a:pt x="3565" y="1033"/>
                    <a:pt x="3493" y="1056"/>
                    <a:pt x="3419" y="1056"/>
                  </a:cubicBezTo>
                  <a:cubicBezTo>
                    <a:pt x="3366" y="1056"/>
                    <a:pt x="3313" y="1044"/>
                    <a:pt x="3263" y="1025"/>
                  </a:cubicBezTo>
                  <a:cubicBezTo>
                    <a:pt x="3192" y="1001"/>
                    <a:pt x="3121" y="953"/>
                    <a:pt x="3049" y="929"/>
                  </a:cubicBezTo>
                  <a:cubicBezTo>
                    <a:pt x="2930" y="906"/>
                    <a:pt x="2835" y="786"/>
                    <a:pt x="2835" y="644"/>
                  </a:cubicBezTo>
                  <a:lnTo>
                    <a:pt x="2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56;p30">
              <a:extLst>
                <a:ext uri="{FF2B5EF4-FFF2-40B4-BE49-F238E27FC236}">
                  <a16:creationId xmlns:a16="http://schemas.microsoft.com/office/drawing/2014/main" id="{C2904C44-7B46-2894-D970-F95A0BF53B71}"/>
                </a:ext>
              </a:extLst>
            </p:cNvPr>
            <p:cNvSpPr/>
            <p:nvPr/>
          </p:nvSpPr>
          <p:spPr>
            <a:xfrm>
              <a:off x="1906324" y="1437970"/>
              <a:ext cx="416490" cy="415632"/>
            </a:xfrm>
            <a:custGeom>
              <a:avLst/>
              <a:gdLst/>
              <a:ahLst/>
              <a:cxnLst/>
              <a:rect l="l" t="t" r="r" b="b"/>
              <a:pathLst>
                <a:path w="11646" h="11622" extrusionOk="0">
                  <a:moveTo>
                    <a:pt x="6359" y="2596"/>
                  </a:moveTo>
                  <a:cubicBezTo>
                    <a:pt x="6526" y="2596"/>
                    <a:pt x="6669" y="2739"/>
                    <a:pt x="6692" y="2906"/>
                  </a:cubicBezTo>
                  <a:lnTo>
                    <a:pt x="6764" y="3525"/>
                  </a:lnTo>
                  <a:lnTo>
                    <a:pt x="7240" y="3144"/>
                  </a:lnTo>
                  <a:cubicBezTo>
                    <a:pt x="7304" y="3090"/>
                    <a:pt x="7379" y="3065"/>
                    <a:pt x="7451" y="3065"/>
                  </a:cubicBezTo>
                  <a:cubicBezTo>
                    <a:pt x="7540" y="3065"/>
                    <a:pt x="7627" y="3102"/>
                    <a:pt x="7693" y="3168"/>
                  </a:cubicBezTo>
                  <a:lnTo>
                    <a:pt x="8455" y="3906"/>
                  </a:lnTo>
                  <a:cubicBezTo>
                    <a:pt x="8574" y="4049"/>
                    <a:pt x="8598" y="4239"/>
                    <a:pt x="8478" y="4382"/>
                  </a:cubicBezTo>
                  <a:lnTo>
                    <a:pt x="8097" y="4858"/>
                  </a:lnTo>
                  <a:lnTo>
                    <a:pt x="8717" y="4930"/>
                  </a:lnTo>
                  <a:cubicBezTo>
                    <a:pt x="8883" y="4954"/>
                    <a:pt x="9026" y="5096"/>
                    <a:pt x="9026" y="5287"/>
                  </a:cubicBezTo>
                  <a:lnTo>
                    <a:pt x="9026" y="6359"/>
                  </a:lnTo>
                  <a:cubicBezTo>
                    <a:pt x="9026" y="6525"/>
                    <a:pt x="8883" y="6668"/>
                    <a:pt x="8717" y="6692"/>
                  </a:cubicBezTo>
                  <a:lnTo>
                    <a:pt x="8097" y="6763"/>
                  </a:lnTo>
                  <a:lnTo>
                    <a:pt x="8478" y="7240"/>
                  </a:lnTo>
                  <a:cubicBezTo>
                    <a:pt x="8598" y="7383"/>
                    <a:pt x="8574" y="7573"/>
                    <a:pt x="8455" y="7692"/>
                  </a:cubicBezTo>
                  <a:lnTo>
                    <a:pt x="7716" y="8454"/>
                  </a:lnTo>
                  <a:cubicBezTo>
                    <a:pt x="7638" y="8520"/>
                    <a:pt x="7545" y="8556"/>
                    <a:pt x="7453" y="8556"/>
                  </a:cubicBezTo>
                  <a:cubicBezTo>
                    <a:pt x="7379" y="8556"/>
                    <a:pt x="7304" y="8532"/>
                    <a:pt x="7240" y="8478"/>
                  </a:cubicBezTo>
                  <a:lnTo>
                    <a:pt x="6764" y="8073"/>
                  </a:lnTo>
                  <a:lnTo>
                    <a:pt x="6692" y="8716"/>
                  </a:lnTo>
                  <a:cubicBezTo>
                    <a:pt x="6669" y="8883"/>
                    <a:pt x="6526" y="9026"/>
                    <a:pt x="6359" y="9026"/>
                  </a:cubicBezTo>
                  <a:lnTo>
                    <a:pt x="5287" y="9026"/>
                  </a:lnTo>
                  <a:cubicBezTo>
                    <a:pt x="5097" y="9026"/>
                    <a:pt x="4954" y="8883"/>
                    <a:pt x="4930" y="8716"/>
                  </a:cubicBezTo>
                  <a:lnTo>
                    <a:pt x="4859" y="8097"/>
                  </a:lnTo>
                  <a:lnTo>
                    <a:pt x="4382" y="8478"/>
                  </a:lnTo>
                  <a:cubicBezTo>
                    <a:pt x="4318" y="8532"/>
                    <a:pt x="4244" y="8556"/>
                    <a:pt x="4171" y="8556"/>
                  </a:cubicBezTo>
                  <a:cubicBezTo>
                    <a:pt x="4082" y="8556"/>
                    <a:pt x="3995" y="8520"/>
                    <a:pt x="3930" y="8454"/>
                  </a:cubicBezTo>
                  <a:lnTo>
                    <a:pt x="3168" y="7716"/>
                  </a:lnTo>
                  <a:cubicBezTo>
                    <a:pt x="3049" y="7573"/>
                    <a:pt x="3025" y="7383"/>
                    <a:pt x="3144" y="7240"/>
                  </a:cubicBezTo>
                  <a:lnTo>
                    <a:pt x="3549" y="6763"/>
                  </a:lnTo>
                  <a:lnTo>
                    <a:pt x="2906" y="6692"/>
                  </a:lnTo>
                  <a:cubicBezTo>
                    <a:pt x="2739" y="6668"/>
                    <a:pt x="2596" y="6525"/>
                    <a:pt x="2596" y="6335"/>
                  </a:cubicBezTo>
                  <a:lnTo>
                    <a:pt x="2596" y="5263"/>
                  </a:lnTo>
                  <a:cubicBezTo>
                    <a:pt x="2596" y="5096"/>
                    <a:pt x="2739" y="4954"/>
                    <a:pt x="2906" y="4930"/>
                  </a:cubicBezTo>
                  <a:lnTo>
                    <a:pt x="3525" y="4858"/>
                  </a:lnTo>
                  <a:lnTo>
                    <a:pt x="3144" y="4382"/>
                  </a:lnTo>
                  <a:cubicBezTo>
                    <a:pt x="3025" y="4239"/>
                    <a:pt x="3049" y="4049"/>
                    <a:pt x="3168" y="3930"/>
                  </a:cubicBezTo>
                  <a:lnTo>
                    <a:pt x="3906" y="3168"/>
                  </a:lnTo>
                  <a:cubicBezTo>
                    <a:pt x="3985" y="3102"/>
                    <a:pt x="4077" y="3065"/>
                    <a:pt x="4169" y="3065"/>
                  </a:cubicBezTo>
                  <a:cubicBezTo>
                    <a:pt x="4244" y="3065"/>
                    <a:pt x="4318" y="3090"/>
                    <a:pt x="4382" y="3144"/>
                  </a:cubicBezTo>
                  <a:lnTo>
                    <a:pt x="4859" y="3549"/>
                  </a:lnTo>
                  <a:lnTo>
                    <a:pt x="4930" y="2906"/>
                  </a:lnTo>
                  <a:cubicBezTo>
                    <a:pt x="4954" y="2739"/>
                    <a:pt x="5097" y="2596"/>
                    <a:pt x="5287" y="2596"/>
                  </a:cubicBezTo>
                  <a:close/>
                  <a:moveTo>
                    <a:pt x="4001" y="0"/>
                  </a:moveTo>
                  <a:cubicBezTo>
                    <a:pt x="3811" y="0"/>
                    <a:pt x="3644" y="143"/>
                    <a:pt x="3644" y="334"/>
                  </a:cubicBezTo>
                  <a:lnTo>
                    <a:pt x="3644" y="1524"/>
                  </a:lnTo>
                  <a:lnTo>
                    <a:pt x="2763" y="1524"/>
                  </a:lnTo>
                  <a:cubicBezTo>
                    <a:pt x="2692" y="1524"/>
                    <a:pt x="2596" y="1572"/>
                    <a:pt x="2549" y="1620"/>
                  </a:cubicBezTo>
                  <a:lnTo>
                    <a:pt x="1620" y="2548"/>
                  </a:lnTo>
                  <a:cubicBezTo>
                    <a:pt x="1572" y="2596"/>
                    <a:pt x="1525" y="2691"/>
                    <a:pt x="1525" y="2763"/>
                  </a:cubicBezTo>
                  <a:lnTo>
                    <a:pt x="1525" y="3644"/>
                  </a:lnTo>
                  <a:lnTo>
                    <a:pt x="334" y="3644"/>
                  </a:lnTo>
                  <a:cubicBezTo>
                    <a:pt x="143" y="3644"/>
                    <a:pt x="0" y="3810"/>
                    <a:pt x="0" y="4001"/>
                  </a:cubicBezTo>
                  <a:cubicBezTo>
                    <a:pt x="0" y="4192"/>
                    <a:pt x="143" y="4334"/>
                    <a:pt x="334" y="4334"/>
                  </a:cubicBezTo>
                  <a:lnTo>
                    <a:pt x="1525" y="4334"/>
                  </a:lnTo>
                  <a:lnTo>
                    <a:pt x="1525" y="5478"/>
                  </a:lnTo>
                  <a:lnTo>
                    <a:pt x="334" y="5478"/>
                  </a:lnTo>
                  <a:cubicBezTo>
                    <a:pt x="143" y="5478"/>
                    <a:pt x="0" y="5620"/>
                    <a:pt x="0" y="5811"/>
                  </a:cubicBezTo>
                  <a:cubicBezTo>
                    <a:pt x="0" y="6001"/>
                    <a:pt x="143" y="6144"/>
                    <a:pt x="334" y="6144"/>
                  </a:cubicBezTo>
                  <a:lnTo>
                    <a:pt x="1525" y="6144"/>
                  </a:lnTo>
                  <a:lnTo>
                    <a:pt x="1525" y="7287"/>
                  </a:lnTo>
                  <a:lnTo>
                    <a:pt x="334" y="7287"/>
                  </a:lnTo>
                  <a:cubicBezTo>
                    <a:pt x="143" y="7287"/>
                    <a:pt x="0" y="7430"/>
                    <a:pt x="0" y="7621"/>
                  </a:cubicBezTo>
                  <a:cubicBezTo>
                    <a:pt x="0" y="7811"/>
                    <a:pt x="143" y="7978"/>
                    <a:pt x="334" y="7978"/>
                  </a:cubicBezTo>
                  <a:lnTo>
                    <a:pt x="1525" y="7978"/>
                  </a:lnTo>
                  <a:lnTo>
                    <a:pt x="1525" y="9764"/>
                  </a:lnTo>
                  <a:cubicBezTo>
                    <a:pt x="1525" y="9955"/>
                    <a:pt x="1668" y="10097"/>
                    <a:pt x="1858" y="10097"/>
                  </a:cubicBezTo>
                  <a:lnTo>
                    <a:pt x="3644" y="10097"/>
                  </a:lnTo>
                  <a:lnTo>
                    <a:pt x="3644" y="11288"/>
                  </a:lnTo>
                  <a:cubicBezTo>
                    <a:pt x="3644" y="11479"/>
                    <a:pt x="3811" y="11622"/>
                    <a:pt x="4001" y="11622"/>
                  </a:cubicBezTo>
                  <a:cubicBezTo>
                    <a:pt x="4192" y="11622"/>
                    <a:pt x="4335" y="11479"/>
                    <a:pt x="4335" y="11288"/>
                  </a:cubicBezTo>
                  <a:lnTo>
                    <a:pt x="4335" y="10097"/>
                  </a:lnTo>
                  <a:lnTo>
                    <a:pt x="5478" y="10097"/>
                  </a:lnTo>
                  <a:lnTo>
                    <a:pt x="5478" y="11288"/>
                  </a:lnTo>
                  <a:cubicBezTo>
                    <a:pt x="5478" y="11479"/>
                    <a:pt x="5621" y="11622"/>
                    <a:pt x="5811" y="11622"/>
                  </a:cubicBezTo>
                  <a:cubicBezTo>
                    <a:pt x="6002" y="11622"/>
                    <a:pt x="6145" y="11479"/>
                    <a:pt x="6145" y="11288"/>
                  </a:cubicBezTo>
                  <a:lnTo>
                    <a:pt x="6145" y="10097"/>
                  </a:lnTo>
                  <a:lnTo>
                    <a:pt x="7288" y="10097"/>
                  </a:lnTo>
                  <a:lnTo>
                    <a:pt x="7288" y="11288"/>
                  </a:lnTo>
                  <a:cubicBezTo>
                    <a:pt x="7288" y="11479"/>
                    <a:pt x="7454" y="11622"/>
                    <a:pt x="7621" y="11622"/>
                  </a:cubicBezTo>
                  <a:cubicBezTo>
                    <a:pt x="7812" y="11622"/>
                    <a:pt x="7978" y="11479"/>
                    <a:pt x="7978" y="11288"/>
                  </a:cubicBezTo>
                  <a:lnTo>
                    <a:pt x="7978" y="10097"/>
                  </a:lnTo>
                  <a:lnTo>
                    <a:pt x="9764" y="10097"/>
                  </a:lnTo>
                  <a:cubicBezTo>
                    <a:pt x="9955" y="10097"/>
                    <a:pt x="10098" y="9955"/>
                    <a:pt x="10098" y="9764"/>
                  </a:cubicBezTo>
                  <a:lnTo>
                    <a:pt x="10098" y="7978"/>
                  </a:lnTo>
                  <a:lnTo>
                    <a:pt x="11289" y="7978"/>
                  </a:lnTo>
                  <a:cubicBezTo>
                    <a:pt x="11479" y="7978"/>
                    <a:pt x="11646" y="7811"/>
                    <a:pt x="11646" y="7621"/>
                  </a:cubicBezTo>
                  <a:cubicBezTo>
                    <a:pt x="11646" y="7430"/>
                    <a:pt x="11479" y="7287"/>
                    <a:pt x="11289" y="7287"/>
                  </a:cubicBezTo>
                  <a:lnTo>
                    <a:pt x="10098" y="7287"/>
                  </a:lnTo>
                  <a:lnTo>
                    <a:pt x="10098" y="6144"/>
                  </a:lnTo>
                  <a:lnTo>
                    <a:pt x="11289" y="6144"/>
                  </a:lnTo>
                  <a:cubicBezTo>
                    <a:pt x="11479" y="6144"/>
                    <a:pt x="11622" y="6001"/>
                    <a:pt x="11622" y="5811"/>
                  </a:cubicBezTo>
                  <a:cubicBezTo>
                    <a:pt x="11622" y="5620"/>
                    <a:pt x="11479" y="5478"/>
                    <a:pt x="11289" y="5478"/>
                  </a:cubicBezTo>
                  <a:lnTo>
                    <a:pt x="10098" y="5478"/>
                  </a:lnTo>
                  <a:lnTo>
                    <a:pt x="10098" y="4334"/>
                  </a:lnTo>
                  <a:lnTo>
                    <a:pt x="11289" y="4334"/>
                  </a:lnTo>
                  <a:cubicBezTo>
                    <a:pt x="11479" y="4334"/>
                    <a:pt x="11622" y="4192"/>
                    <a:pt x="11622" y="4001"/>
                  </a:cubicBezTo>
                  <a:cubicBezTo>
                    <a:pt x="11622" y="3810"/>
                    <a:pt x="11479" y="3644"/>
                    <a:pt x="11289" y="3644"/>
                  </a:cubicBezTo>
                  <a:lnTo>
                    <a:pt x="10098" y="3644"/>
                  </a:lnTo>
                  <a:lnTo>
                    <a:pt x="10098" y="1858"/>
                  </a:lnTo>
                  <a:cubicBezTo>
                    <a:pt x="10098" y="1667"/>
                    <a:pt x="9955" y="1524"/>
                    <a:pt x="9764" y="1524"/>
                  </a:cubicBezTo>
                  <a:lnTo>
                    <a:pt x="7978" y="1524"/>
                  </a:lnTo>
                  <a:lnTo>
                    <a:pt x="7978" y="334"/>
                  </a:lnTo>
                  <a:cubicBezTo>
                    <a:pt x="7978" y="143"/>
                    <a:pt x="7812" y="0"/>
                    <a:pt x="7621" y="0"/>
                  </a:cubicBezTo>
                  <a:cubicBezTo>
                    <a:pt x="7431" y="0"/>
                    <a:pt x="7288" y="143"/>
                    <a:pt x="7288" y="334"/>
                  </a:cubicBezTo>
                  <a:lnTo>
                    <a:pt x="7288" y="1524"/>
                  </a:lnTo>
                  <a:lnTo>
                    <a:pt x="6145" y="1524"/>
                  </a:lnTo>
                  <a:lnTo>
                    <a:pt x="6145" y="334"/>
                  </a:lnTo>
                  <a:cubicBezTo>
                    <a:pt x="6145" y="143"/>
                    <a:pt x="6002" y="0"/>
                    <a:pt x="5811" y="0"/>
                  </a:cubicBezTo>
                  <a:cubicBezTo>
                    <a:pt x="5621" y="0"/>
                    <a:pt x="5478" y="143"/>
                    <a:pt x="5478" y="334"/>
                  </a:cubicBezTo>
                  <a:lnTo>
                    <a:pt x="5478" y="1524"/>
                  </a:lnTo>
                  <a:lnTo>
                    <a:pt x="4335" y="1524"/>
                  </a:lnTo>
                  <a:lnTo>
                    <a:pt x="4335" y="334"/>
                  </a:lnTo>
                  <a:cubicBezTo>
                    <a:pt x="4335" y="143"/>
                    <a:pt x="4192" y="0"/>
                    <a:pt x="4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8</a:t>
            </a:fld>
            <a:endParaRPr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66" name="Google Shape;266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8800" cy="7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程式結構示意圖</a:t>
            </a:r>
            <a:endParaRPr sz="45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267" name="Google Shape;267;p31"/>
          <p:cNvGrpSpPr/>
          <p:nvPr/>
        </p:nvGrpSpPr>
        <p:grpSpPr>
          <a:xfrm>
            <a:off x="911756" y="1456951"/>
            <a:ext cx="7320511" cy="2984530"/>
            <a:chOff x="861787" y="1456951"/>
            <a:chExt cx="7320511" cy="2984530"/>
          </a:xfrm>
        </p:grpSpPr>
        <p:sp>
          <p:nvSpPr>
            <p:cNvPr id="268" name="Google Shape;268;p31"/>
            <p:cNvSpPr/>
            <p:nvPr/>
          </p:nvSpPr>
          <p:spPr>
            <a:xfrm>
              <a:off x="1476625" y="2362050"/>
              <a:ext cx="1075800" cy="860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UI輸入</a:t>
              </a:r>
              <a:endParaRPr sz="2000"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3214990" y="2728925"/>
              <a:ext cx="1075800" cy="860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連結</a:t>
              </a:r>
              <a:endParaRPr sz="2000"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爬蟲</a:t>
              </a:r>
              <a:endParaRPr sz="2000"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4853336" y="2294275"/>
              <a:ext cx="1075800" cy="860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職缺</a:t>
              </a:r>
              <a:endParaRPr sz="200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爬蟲</a:t>
              </a:r>
              <a:endParaRPr sz="200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6491651" y="2728925"/>
              <a:ext cx="1075800" cy="860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資料</a:t>
              </a:r>
              <a:endParaRPr sz="200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處理</a:t>
              </a:r>
              <a:endParaRPr sz="200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</p:txBody>
        </p:sp>
        <p:cxnSp>
          <p:nvCxnSpPr>
            <p:cNvPr id="272" name="Google Shape;272;p31"/>
            <p:cNvCxnSpPr>
              <a:stCxn id="268" idx="3"/>
              <a:endCxn id="269" idx="1"/>
            </p:cNvCxnSpPr>
            <p:nvPr/>
          </p:nvCxnSpPr>
          <p:spPr>
            <a:xfrm>
              <a:off x="2552425" y="2792250"/>
              <a:ext cx="662700" cy="3669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3" name="Google Shape;273;p31"/>
            <p:cNvCxnSpPr>
              <a:stCxn id="269" idx="3"/>
              <a:endCxn id="270" idx="1"/>
            </p:cNvCxnSpPr>
            <p:nvPr/>
          </p:nvCxnSpPr>
          <p:spPr>
            <a:xfrm rot="10800000" flipH="1">
              <a:off x="4290790" y="2724425"/>
              <a:ext cx="562500" cy="434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31"/>
            <p:cNvCxnSpPr>
              <a:stCxn id="270" idx="3"/>
              <a:endCxn id="271" idx="1"/>
            </p:cNvCxnSpPr>
            <p:nvPr/>
          </p:nvCxnSpPr>
          <p:spPr>
            <a:xfrm>
              <a:off x="5929136" y="2724475"/>
              <a:ext cx="562500" cy="434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5" name="Google Shape;275;p31"/>
            <p:cNvSpPr txBox="1"/>
            <p:nvPr/>
          </p:nvSpPr>
          <p:spPr>
            <a:xfrm>
              <a:off x="861787" y="3865481"/>
              <a:ext cx="23055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將輸入資料傳進後台，並驅動主程式運行</a:t>
              </a:r>
              <a:endParaRPr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xo Medium"/>
                <a:sym typeface="Exo Medium"/>
              </a:endParaRPr>
            </a:p>
          </p:txBody>
        </p:sp>
        <p:sp>
          <p:nvSpPr>
            <p:cNvPr id="276" name="Google Shape;276;p31"/>
            <p:cNvSpPr txBox="1"/>
            <p:nvPr/>
          </p:nvSpPr>
          <p:spPr>
            <a:xfrm>
              <a:off x="2790781" y="1513225"/>
              <a:ext cx="1924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從輸入資訊，更改104的網址，進一步抓取職缺的網路連結</a:t>
              </a:r>
              <a:endParaRPr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xo Medium"/>
                <a:sym typeface="Exo Medium"/>
              </a:endParaRPr>
            </a:p>
          </p:txBody>
        </p:sp>
        <p:sp>
          <p:nvSpPr>
            <p:cNvPr id="277" name="Google Shape;277;p31"/>
            <p:cNvSpPr txBox="1"/>
            <p:nvPr/>
          </p:nvSpPr>
          <p:spPr>
            <a:xfrm>
              <a:off x="4238486" y="3858400"/>
              <a:ext cx="23055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從上個步驟的儲存的職缺網址，從html抓取擅長工具的文字並儲存起來</a:t>
              </a:r>
              <a:endParaRPr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xo Medium"/>
                <a:sym typeface="Exo Medium"/>
              </a:endParaRPr>
            </a:p>
          </p:txBody>
        </p:sp>
        <p:sp>
          <p:nvSpPr>
            <p:cNvPr id="278" name="Google Shape;278;p31"/>
            <p:cNvSpPr txBox="1"/>
            <p:nvPr/>
          </p:nvSpPr>
          <p:spPr>
            <a:xfrm>
              <a:off x="5876798" y="1456951"/>
              <a:ext cx="23055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從上步驟的儲存資料，轉成dataframe並進一步做成視覺化圖表</a:t>
              </a:r>
              <a:endParaRPr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xo Medium"/>
                <a:sym typeface="Exo Medium"/>
              </a:endParaRPr>
            </a:p>
          </p:txBody>
        </p:sp>
        <p:cxnSp>
          <p:nvCxnSpPr>
            <p:cNvPr id="279" name="Google Shape;279;p31"/>
            <p:cNvCxnSpPr>
              <a:stCxn id="268" idx="2"/>
              <a:endCxn id="280" idx="0"/>
            </p:cNvCxnSpPr>
            <p:nvPr/>
          </p:nvCxnSpPr>
          <p:spPr>
            <a:xfrm>
              <a:off x="2014525" y="3222450"/>
              <a:ext cx="0" cy="6429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31"/>
            <p:cNvCxnSpPr>
              <a:stCxn id="269" idx="0"/>
            </p:cNvCxnSpPr>
            <p:nvPr/>
          </p:nvCxnSpPr>
          <p:spPr>
            <a:xfrm rot="10800000" flipH="1">
              <a:off x="3752890" y="2279825"/>
              <a:ext cx="7500" cy="4491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31"/>
            <p:cNvCxnSpPr>
              <a:stCxn id="270" idx="2"/>
              <a:endCxn id="283" idx="0"/>
            </p:cNvCxnSpPr>
            <p:nvPr/>
          </p:nvCxnSpPr>
          <p:spPr>
            <a:xfrm>
              <a:off x="5391236" y="3154675"/>
              <a:ext cx="0" cy="710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84" name="Google Shape;284;p31"/>
          <p:cNvCxnSpPr>
            <a:stCxn id="271" idx="0"/>
          </p:cNvCxnSpPr>
          <p:nvPr/>
        </p:nvCxnSpPr>
        <p:spPr>
          <a:xfrm rot="10800000">
            <a:off x="7072019" y="2222825"/>
            <a:ext cx="7500" cy="5061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5" name="Google Shape;285;p31"/>
          <p:cNvSpPr/>
          <p:nvPr/>
        </p:nvSpPr>
        <p:spPr>
          <a:xfrm>
            <a:off x="5611725" y="-611687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286" name="Google Shape;286;p31"/>
          <p:cNvGrpSpPr/>
          <p:nvPr/>
        </p:nvGrpSpPr>
        <p:grpSpPr>
          <a:xfrm>
            <a:off x="255099" y="3764736"/>
            <a:ext cx="610799" cy="1600531"/>
            <a:chOff x="300962" y="3736938"/>
            <a:chExt cx="544675" cy="1861949"/>
          </a:xfrm>
        </p:grpSpPr>
        <p:sp>
          <p:nvSpPr>
            <p:cNvPr id="287" name="Google Shape;287;p31"/>
            <p:cNvSpPr/>
            <p:nvPr/>
          </p:nvSpPr>
          <p:spPr>
            <a:xfrm rot="5400000">
              <a:off x="-320488" y="4763537"/>
              <a:ext cx="1456800" cy="213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288" name="Google Shape;288;p31"/>
            <p:cNvSpPr/>
            <p:nvPr/>
          </p:nvSpPr>
          <p:spPr>
            <a:xfrm rot="5400000">
              <a:off x="-101763" y="4470438"/>
              <a:ext cx="1680900" cy="213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289" name="Google Shape;289;p31"/>
          <p:cNvGrpSpPr/>
          <p:nvPr/>
        </p:nvGrpSpPr>
        <p:grpSpPr>
          <a:xfrm>
            <a:off x="7907048" y="253525"/>
            <a:ext cx="1299661" cy="814500"/>
            <a:chOff x="7844336" y="4123700"/>
            <a:chExt cx="1299661" cy="814500"/>
          </a:xfrm>
        </p:grpSpPr>
        <p:sp>
          <p:nvSpPr>
            <p:cNvPr id="290" name="Google Shape;290;p31"/>
            <p:cNvSpPr/>
            <p:nvPr/>
          </p:nvSpPr>
          <p:spPr>
            <a:xfrm rot="10800000" flipH="1">
              <a:off x="7844336" y="4123700"/>
              <a:ext cx="814500" cy="814500"/>
            </a:xfrm>
            <a:prstGeom prst="pie">
              <a:avLst>
                <a:gd name="adj1" fmla="val 5429373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291" name="Google Shape;291;p31"/>
            <p:cNvSpPr/>
            <p:nvPr/>
          </p:nvSpPr>
          <p:spPr>
            <a:xfrm rot="10800000" flipH="1">
              <a:off x="8329497" y="4123700"/>
              <a:ext cx="814500" cy="814500"/>
            </a:xfrm>
            <a:prstGeom prst="pie">
              <a:avLst>
                <a:gd name="adj1" fmla="val 5429373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fld>
            <a:endParaRPr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66" name="Google Shape;266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8800" cy="7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程式結構示意圖</a:t>
            </a:r>
            <a:endParaRPr sz="45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267" name="Google Shape;267;p31"/>
          <p:cNvGrpSpPr/>
          <p:nvPr/>
        </p:nvGrpSpPr>
        <p:grpSpPr>
          <a:xfrm>
            <a:off x="1730900" y="1219976"/>
            <a:ext cx="5682199" cy="3175811"/>
            <a:chOff x="861787" y="1265670"/>
            <a:chExt cx="5682199" cy="3175811"/>
          </a:xfrm>
        </p:grpSpPr>
        <p:sp>
          <p:nvSpPr>
            <p:cNvPr id="268" name="Google Shape;268;p31"/>
            <p:cNvSpPr/>
            <p:nvPr/>
          </p:nvSpPr>
          <p:spPr>
            <a:xfrm>
              <a:off x="1476625" y="2362050"/>
              <a:ext cx="1075800" cy="860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000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核取</a:t>
              </a:r>
              <a:endParaRPr lang="en-US" altLang="zh-TW" sz="2000"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000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方塊</a:t>
              </a:r>
              <a:endParaRPr sz="2000"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3214990" y="2728925"/>
              <a:ext cx="1075800" cy="860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000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反向</a:t>
              </a:r>
              <a:endParaRPr lang="en-US" altLang="zh-TW" sz="2000"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000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查找</a:t>
              </a:r>
              <a:endParaRPr sz="2000"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4853336" y="2294275"/>
              <a:ext cx="1075800" cy="860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000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列出</a:t>
              </a:r>
              <a:endParaRPr lang="en-US" altLang="zh-TW" sz="2000"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000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Orbitron"/>
                  <a:sym typeface="Orbitron"/>
                </a:rPr>
                <a:t>職缺</a:t>
              </a:r>
              <a:endParaRPr sz="2000"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Orbitron"/>
                <a:sym typeface="Orbitron"/>
              </a:endParaRPr>
            </a:p>
          </p:txBody>
        </p:sp>
        <p:cxnSp>
          <p:nvCxnSpPr>
            <p:cNvPr id="272" name="Google Shape;272;p31"/>
            <p:cNvCxnSpPr>
              <a:stCxn id="268" idx="3"/>
              <a:endCxn id="269" idx="1"/>
            </p:cNvCxnSpPr>
            <p:nvPr/>
          </p:nvCxnSpPr>
          <p:spPr>
            <a:xfrm>
              <a:off x="2552425" y="2792250"/>
              <a:ext cx="662700" cy="3669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3" name="Google Shape;273;p31"/>
            <p:cNvCxnSpPr>
              <a:stCxn id="269" idx="3"/>
              <a:endCxn id="270" idx="1"/>
            </p:cNvCxnSpPr>
            <p:nvPr/>
          </p:nvCxnSpPr>
          <p:spPr>
            <a:xfrm rot="10800000" flipH="1">
              <a:off x="4290790" y="2724425"/>
              <a:ext cx="562500" cy="434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5" name="Google Shape;275;p31"/>
            <p:cNvSpPr txBox="1"/>
            <p:nvPr/>
          </p:nvSpPr>
          <p:spPr>
            <a:xfrm>
              <a:off x="861787" y="3865481"/>
              <a:ext cx="23055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取出</a:t>
              </a:r>
              <a:r>
                <a:rPr lang="en-US" altLang="zh-TW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dataframe</a:t>
              </a:r>
              <a:r>
                <a:rPr lang="zh-TW" altLang="en-US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的技能列表，並利用</a:t>
              </a:r>
              <a:r>
                <a:rPr lang="en-US" altLang="zh-TW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checkbox</a:t>
              </a:r>
              <a:r>
                <a:rPr lang="zh-TW" altLang="en-US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供使用者勾選技能</a:t>
              </a:r>
              <a:endParaRPr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xo Medium"/>
                <a:sym typeface="Exo Medium"/>
              </a:endParaRPr>
            </a:p>
          </p:txBody>
        </p:sp>
        <p:sp>
          <p:nvSpPr>
            <p:cNvPr id="276" name="Google Shape;276;p31"/>
            <p:cNvSpPr txBox="1"/>
            <p:nvPr/>
          </p:nvSpPr>
          <p:spPr>
            <a:xfrm>
              <a:off x="2790790" y="1265670"/>
              <a:ext cx="1924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從職缺爬蟲留下的</a:t>
              </a:r>
              <a:r>
                <a:rPr lang="en-US" altLang="zh-TW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dict</a:t>
              </a:r>
              <a:r>
                <a:rPr lang="zh-TW" altLang="en-US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，比對核取方塊所建立的</a:t>
              </a:r>
              <a:r>
                <a:rPr lang="en-US" altLang="zh-TW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tuple</a:t>
              </a:r>
              <a:r>
                <a:rPr lang="zh-TW" altLang="en-US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，反向找到作為</a:t>
              </a:r>
              <a:r>
                <a:rPr lang="en-US" altLang="zh-TW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key</a:t>
              </a:r>
              <a:r>
                <a:rPr lang="zh-TW" altLang="en-US" dirty="0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的</a:t>
              </a:r>
              <a:r>
                <a:rPr lang="en-US" altLang="zh-TW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url</a:t>
              </a:r>
              <a:endParaRPr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xo Medium"/>
                <a:sym typeface="Exo Medium"/>
              </a:endParaRPr>
            </a:p>
          </p:txBody>
        </p:sp>
        <p:sp>
          <p:nvSpPr>
            <p:cNvPr id="277" name="Google Shape;277;p31"/>
            <p:cNvSpPr txBox="1"/>
            <p:nvPr/>
          </p:nvSpPr>
          <p:spPr>
            <a:xfrm>
              <a:off x="4238486" y="3858400"/>
              <a:ext cx="23055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err="1">
                  <a:solidFill>
                    <a:schemeClr val="lt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  <a:cs typeface="Exo Medium"/>
                  <a:sym typeface="Exo Medium"/>
                </a:rPr>
                <a:t>將url列出來，用webbrowser做成超連結</a:t>
              </a:r>
              <a:endParaRPr dirty="0">
                <a:solidFill>
                  <a:schemeClr val="lt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xo Medium"/>
                <a:sym typeface="Exo Medium"/>
              </a:endParaRPr>
            </a:p>
          </p:txBody>
        </p:sp>
        <p:cxnSp>
          <p:nvCxnSpPr>
            <p:cNvPr id="279" name="Google Shape;279;p31"/>
            <p:cNvCxnSpPr>
              <a:stCxn id="268" idx="2"/>
              <a:endCxn id="280" idx="0"/>
            </p:cNvCxnSpPr>
            <p:nvPr/>
          </p:nvCxnSpPr>
          <p:spPr>
            <a:xfrm>
              <a:off x="2014525" y="3222450"/>
              <a:ext cx="0" cy="6429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31"/>
            <p:cNvCxnSpPr>
              <a:stCxn id="269" idx="0"/>
            </p:cNvCxnSpPr>
            <p:nvPr/>
          </p:nvCxnSpPr>
          <p:spPr>
            <a:xfrm rot="10800000" flipH="1">
              <a:off x="3752890" y="2279825"/>
              <a:ext cx="7500" cy="4491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31"/>
            <p:cNvCxnSpPr>
              <a:stCxn id="270" idx="2"/>
              <a:endCxn id="283" idx="0"/>
            </p:cNvCxnSpPr>
            <p:nvPr/>
          </p:nvCxnSpPr>
          <p:spPr>
            <a:xfrm>
              <a:off x="5391236" y="3154675"/>
              <a:ext cx="0" cy="710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5" name="Google Shape;285;p31"/>
          <p:cNvSpPr/>
          <p:nvPr/>
        </p:nvSpPr>
        <p:spPr>
          <a:xfrm>
            <a:off x="5611725" y="-611687"/>
            <a:ext cx="1202400" cy="1202400"/>
          </a:xfrm>
          <a:prstGeom prst="plaqu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286" name="Google Shape;286;p31"/>
          <p:cNvGrpSpPr/>
          <p:nvPr/>
        </p:nvGrpSpPr>
        <p:grpSpPr>
          <a:xfrm>
            <a:off x="255099" y="3764736"/>
            <a:ext cx="610799" cy="1600531"/>
            <a:chOff x="300962" y="3736938"/>
            <a:chExt cx="544675" cy="1861949"/>
          </a:xfrm>
        </p:grpSpPr>
        <p:sp>
          <p:nvSpPr>
            <p:cNvPr id="287" name="Google Shape;287;p31"/>
            <p:cNvSpPr/>
            <p:nvPr/>
          </p:nvSpPr>
          <p:spPr>
            <a:xfrm rot="5400000">
              <a:off x="-320488" y="4763537"/>
              <a:ext cx="1456800" cy="213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288" name="Google Shape;288;p31"/>
            <p:cNvSpPr/>
            <p:nvPr/>
          </p:nvSpPr>
          <p:spPr>
            <a:xfrm rot="5400000">
              <a:off x="-101763" y="4470438"/>
              <a:ext cx="1680900" cy="213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289" name="Google Shape;289;p31"/>
          <p:cNvGrpSpPr/>
          <p:nvPr/>
        </p:nvGrpSpPr>
        <p:grpSpPr>
          <a:xfrm>
            <a:off x="7907048" y="253525"/>
            <a:ext cx="1299661" cy="814500"/>
            <a:chOff x="7844336" y="4123700"/>
            <a:chExt cx="1299661" cy="814500"/>
          </a:xfrm>
        </p:grpSpPr>
        <p:sp>
          <p:nvSpPr>
            <p:cNvPr id="290" name="Google Shape;290;p31"/>
            <p:cNvSpPr/>
            <p:nvPr/>
          </p:nvSpPr>
          <p:spPr>
            <a:xfrm rot="10800000" flipH="1">
              <a:off x="7844336" y="4123700"/>
              <a:ext cx="814500" cy="814500"/>
            </a:xfrm>
            <a:prstGeom prst="pie">
              <a:avLst>
                <a:gd name="adj1" fmla="val 5429373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291" name="Google Shape;291;p31"/>
            <p:cNvSpPr/>
            <p:nvPr/>
          </p:nvSpPr>
          <p:spPr>
            <a:xfrm rot="10800000" flipH="1">
              <a:off x="8329497" y="4123700"/>
              <a:ext cx="814500" cy="814500"/>
            </a:xfrm>
            <a:prstGeom prst="pie">
              <a:avLst>
                <a:gd name="adj1" fmla="val 5429373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9055508"/>
      </p:ext>
    </p:extLst>
  </p:cSld>
  <p:clrMapOvr>
    <a:masterClrMapping/>
  </p:clrMapOvr>
</p:sld>
</file>

<file path=ppt/theme/theme1.xml><?xml version="1.0" encoding="utf-8"?>
<a:theme xmlns:a="http://schemas.openxmlformats.org/drawingml/2006/main" name="Hackathon Minitheme by Slidesgo">
  <a:themeElements>
    <a:clrScheme name="Simple Light">
      <a:dk1>
        <a:srgbClr val="7B3DDC"/>
      </a:dk1>
      <a:lt1>
        <a:srgbClr val="FFFFFF"/>
      </a:lt1>
      <a:dk2>
        <a:srgbClr val="000000"/>
      </a:dk2>
      <a:lt2>
        <a:srgbClr val="9E9E9E"/>
      </a:lt2>
      <a:accent1>
        <a:srgbClr val="21D66D"/>
      </a:accent1>
      <a:accent2>
        <a:srgbClr val="FE7C2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222</Words>
  <Application>Microsoft Office PowerPoint</Application>
  <PresentationFormat>如螢幕大小 (16:9)</PresentationFormat>
  <Paragraphs>50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2" baseType="lpstr">
      <vt:lpstr>Microsoft JhengHei</vt:lpstr>
      <vt:lpstr>Exo</vt:lpstr>
      <vt:lpstr>Orbitron</vt:lpstr>
      <vt:lpstr>Exo Medium</vt:lpstr>
      <vt:lpstr>Exo SemiBold</vt:lpstr>
      <vt:lpstr>Orbitron Black</vt:lpstr>
      <vt:lpstr>Noto Sans TC</vt:lpstr>
      <vt:lpstr>Orbitron ExtraBold</vt:lpstr>
      <vt:lpstr>Bebas Neue</vt:lpstr>
      <vt:lpstr>Arial</vt:lpstr>
      <vt:lpstr>Hackathon Minitheme by Slidesgo</vt:lpstr>
      <vt:lpstr>共振 APP開發投稿</vt:lpstr>
      <vt:lpstr>設計理念</vt:lpstr>
      <vt:lpstr>設計理念</vt:lpstr>
      <vt:lpstr>前台畫面</vt:lpstr>
      <vt:lpstr>前台畫面</vt:lpstr>
      <vt:lpstr>後台畫面</vt:lpstr>
      <vt:lpstr>成果目標說明</vt:lpstr>
      <vt:lpstr>程式結構示意圖</vt:lpstr>
      <vt:lpstr>程式結構示意圖</vt:lpstr>
      <vt:lpstr>結果畫面</vt:lpstr>
      <vt:lpstr>結果畫面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共振 APP開發投稿</dc:title>
  <cp:lastModifiedBy>dergee ken</cp:lastModifiedBy>
  <cp:revision>3</cp:revision>
  <dcterms:modified xsi:type="dcterms:W3CDTF">2024-07-30T03:19:11Z</dcterms:modified>
</cp:coreProperties>
</file>